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2.xml.rels" ContentType="application/vnd.openxmlformats-package.relationships+xml"/>
  <Override PartName="/ppt/slides/_rels/slide27.xml.rels" ContentType="application/vnd.openxmlformats-package.relationships+xml"/>
  <Override PartName="/ppt/slides/_rels/slide13.xml.rels" ContentType="application/vnd.openxmlformats-package.relationships+xml"/>
  <Override PartName="/ppt/slides/_rels/slide5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6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9.xml.rels" ContentType="application/vnd.openxmlformats-package.relationships+xml"/>
  <Override PartName="/ppt/slides/_rels/slide19.xml.rels" ContentType="application/vnd.openxmlformats-package.relationships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22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30.xml" ContentType="application/vnd.openxmlformats-officedocument.presentationml.slide+xml"/>
  <Override PartName="/ppt/slides/slide15.xml" ContentType="application/vnd.openxmlformats-officedocument.presentationml.slide+xml"/>
  <Override PartName="/ppt/slides/slide31.xml" ContentType="application/vnd.openxmlformats-officedocument.presentationml.slide+xml"/>
  <Override PartName="/ppt/slides/slide16.xml" ContentType="application/vnd.openxmlformats-officedocument.presentationml.slide+xml"/>
  <Override PartName="/ppt/slides/slide32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1.png" ContentType="image/png"/>
  <Override PartName="/ppt/media/image51.png" ContentType="image/png"/>
  <Override PartName="/ppt/media/image36.png" ContentType="image/png"/>
  <Override PartName="/ppt/media/image2.png" ContentType="image/png"/>
  <Override PartName="/ppt/media/image52.png" ContentType="image/png"/>
  <Override PartName="/ppt/media/image37.png" ContentType="image/png"/>
  <Override PartName="/ppt/media/image3.png" ContentType="image/png"/>
  <Override PartName="/ppt/media/image53.png" ContentType="image/png"/>
  <Override PartName="/ppt/media/image38.png" ContentType="image/png"/>
  <Override PartName="/ppt/media/image4.png" ContentType="image/png"/>
  <Override PartName="/ppt/media/image54.png" ContentType="image/png"/>
  <Override PartName="/ppt/media/image39.png" ContentType="image/png"/>
  <Override PartName="/ppt/media/image6.png" ContentType="image/png"/>
  <Override PartName="/ppt/media/image56.png" ContentType="image/png"/>
  <Override PartName="/ppt/media/image21.png" ContentType="image/png"/>
  <Override PartName="/ppt/media/image11.png" ContentType="image/png"/>
  <Override PartName="/ppt/media/image7.png" ContentType="image/png"/>
  <Override PartName="/ppt/media/image57.png" ContentType="image/png"/>
  <Override PartName="/ppt/media/image22.png" ContentType="image/png"/>
  <Override PartName="/ppt/media/image8.png" ContentType="image/png"/>
  <Override PartName="/ppt/media/image58.png" ContentType="image/png"/>
  <Override PartName="/ppt/media/image23.png" ContentType="image/png"/>
  <Override PartName="/ppt/media/image9.png" ContentType="image/png"/>
  <Override PartName="/ppt/media/image59.png" ContentType="image/png"/>
  <Override PartName="/ppt/media/image24.png" ContentType="image/png"/>
  <Override PartName="/ppt/media/image10.png" ContentType="image/png"/>
  <Override PartName="/ppt/media/image69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79.png" ContentType="image/png"/>
  <Override PartName="/ppt/media/image5.png" ContentType="image/png"/>
  <Override PartName="/ppt/media/image55.png" ContentType="image/png"/>
  <Override PartName="/ppt/media/image26.png" ContentType="image/png"/>
  <Override PartName="/ppt/media/image34.png" ContentType="image/png"/>
  <Override PartName="/ppt/media/image35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27.png" ContentType="image/png"/>
  <Override PartName="/ppt/media/image60.png" ContentType="image/png"/>
  <Override PartName="/ppt/media/image28.png" ContentType="image/png"/>
  <Override PartName="/ppt/media/image61.png" ContentType="image/png"/>
  <Override PartName="/ppt/media/image29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65.png" ContentType="image/png"/>
  <Override PartName="/ppt/media/image47.png" ContentType="image/png"/>
  <Override PartName="/ppt/media/image80.png" ContentType="image/png"/>
  <Override PartName="/ppt/media/image75.png" ContentType="image/png"/>
  <Override PartName="/ppt/media/image66.png" ContentType="image/png"/>
  <Override PartName="/ppt/media/image48.png" ContentType="image/png"/>
  <Override PartName="/ppt/media/image81.png" ContentType="image/png"/>
  <Override PartName="/ppt/media/image76.png" ContentType="image/png"/>
  <Override PartName="/ppt/media/image67.png" ContentType="image/png"/>
  <Override PartName="/ppt/media/image49.png" ContentType="image/png"/>
  <Override PartName="/ppt/media/image82.png" ContentType="image/png"/>
  <Override PartName="/ppt/media/image77.png" ContentType="image/png"/>
  <Override PartName="/ppt/media/image68.png" ContentType="image/png"/>
  <Override PartName="/ppt/media/image30.png" ContentType="image/png"/>
  <Override PartName="/ppt/media/image83.png" ContentType="image/png"/>
  <Override PartName="/ppt/media/image25.png" ContentType="image/png"/>
  <Override PartName="/ppt/media/image78.png" ContentType="image/png"/>
  <Override PartName="/ppt/media/image31.png" ContentType="image/png"/>
  <Override PartName="/ppt/media/image84.png" ContentType="image/png"/>
  <Override PartName="/ppt/media/image32.png" ContentType="image/png"/>
  <Override PartName="/ppt/media/image85.png" ContentType="image/png"/>
  <Override PartName="/ppt/media/image33.png" ContentType="image/png"/>
  <Override PartName="/ppt/media/image86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image" Target="../media/image86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4754880" y="2282760"/>
            <a:ext cx="5938560" cy="182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latin typeface="Arial"/>
                <a:ea typeface="DejaVu Sans"/>
              </a:rPr>
              <a:t>AMR</a:t>
            </a:r>
            <a:endParaRPr b="0" lang="en-US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Parts manufacturing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365760" y="339120"/>
            <a:ext cx="4293720" cy="3737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1" name="Table 1"/>
          <p:cNvGraphicFramePr/>
          <p:nvPr/>
        </p:nvGraphicFramePr>
        <p:xfrm>
          <a:off x="3651840" y="2364120"/>
          <a:ext cx="5846040" cy="347400"/>
        </p:xfrm>
        <a:graphic>
          <a:graphicData uri="http://schemas.openxmlformats.org/drawingml/2006/table">
            <a:tbl>
              <a:tblPr/>
              <a:tblGrid>
                <a:gridCol w="992880"/>
                <a:gridCol w="4853520"/>
              </a:tblGrid>
              <a:tr h="34776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P0220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Aluminum Profile L shape 30x20x1,5 250mm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sp>
        <p:nvSpPr>
          <p:cNvPr id="162" name="CustomShape 2"/>
          <p:cNvSpPr/>
          <p:nvPr/>
        </p:nvSpPr>
        <p:spPr>
          <a:xfrm>
            <a:off x="4926240" y="2747160"/>
            <a:ext cx="4566600" cy="100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Length long side: 250mm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PingFang SC"/>
              </a:rPr>
              <a:t>Cut angle: 90deg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both sides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Units: 2  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Assembly: Batteries support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274320" y="655200"/>
            <a:ext cx="3179520" cy="4460400"/>
          </a:xfrm>
          <a:prstGeom prst="rect">
            <a:avLst/>
          </a:prstGeom>
          <a:ln>
            <a:noFill/>
          </a:ln>
        </p:spPr>
      </p:pic>
      <p:pic>
        <p:nvPicPr>
          <p:cNvPr id="164" name="" descr=""/>
          <p:cNvPicPr/>
          <p:nvPr/>
        </p:nvPicPr>
        <p:blipFill>
          <a:blip r:embed="rId2"/>
          <a:stretch/>
        </p:blipFill>
        <p:spPr>
          <a:xfrm>
            <a:off x="4046760" y="110160"/>
            <a:ext cx="5183640" cy="2170800"/>
          </a:xfrm>
          <a:prstGeom prst="rect">
            <a:avLst/>
          </a:prstGeom>
          <a:ln>
            <a:noFill/>
          </a:ln>
        </p:spPr>
      </p:pic>
      <p:graphicFrame>
        <p:nvGraphicFramePr>
          <p:cNvPr id="165" name="Table 3"/>
          <p:cNvGraphicFramePr/>
          <p:nvPr/>
        </p:nvGraphicFramePr>
        <p:xfrm>
          <a:off x="3661920" y="3811320"/>
          <a:ext cx="5845680" cy="365760"/>
        </p:xfrm>
        <a:graphic>
          <a:graphicData uri="http://schemas.openxmlformats.org/drawingml/2006/table">
            <a:tbl>
              <a:tblPr/>
              <a:tblGrid>
                <a:gridCol w="992520"/>
                <a:gridCol w="4853520"/>
              </a:tblGrid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P0230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Aluminum Profile L shape 30x20x1,5 98mm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sp>
        <p:nvSpPr>
          <p:cNvPr id="166" name="CustomShape 4"/>
          <p:cNvSpPr/>
          <p:nvPr/>
        </p:nvSpPr>
        <p:spPr>
          <a:xfrm>
            <a:off x="4941000" y="4210200"/>
            <a:ext cx="4566600" cy="100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Length long side: 98mm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PingFang SC"/>
              </a:rPr>
              <a:t>Cut angle: 90deg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both sides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Units: 2  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Assembly: Batteries support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167" name="CustomShape 5"/>
          <p:cNvSpPr/>
          <p:nvPr/>
        </p:nvSpPr>
        <p:spPr>
          <a:xfrm>
            <a:off x="3771360" y="5394960"/>
            <a:ext cx="630432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i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Source Model for all: “Aluminum Profile L shape type 001” / Aluminum Profiles.FCStd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68" name="Line 6"/>
          <p:cNvSpPr/>
          <p:nvPr/>
        </p:nvSpPr>
        <p:spPr>
          <a:xfrm>
            <a:off x="4941000" y="4297680"/>
            <a:ext cx="0" cy="64008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Line 7"/>
          <p:cNvSpPr/>
          <p:nvPr/>
        </p:nvSpPr>
        <p:spPr>
          <a:xfrm>
            <a:off x="4926240" y="2834640"/>
            <a:ext cx="0" cy="64008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70" name="" descr=""/>
          <p:cNvPicPr/>
          <p:nvPr/>
        </p:nvPicPr>
        <p:blipFill>
          <a:blip r:embed="rId3"/>
          <a:stretch/>
        </p:blipFill>
        <p:spPr>
          <a:xfrm>
            <a:off x="7421400" y="2836800"/>
            <a:ext cx="989280" cy="636120"/>
          </a:xfrm>
          <a:prstGeom prst="rect">
            <a:avLst/>
          </a:prstGeom>
          <a:ln>
            <a:noFill/>
          </a:ln>
        </p:spPr>
      </p:pic>
      <p:pic>
        <p:nvPicPr>
          <p:cNvPr id="171" name="" descr=""/>
          <p:cNvPicPr/>
          <p:nvPr/>
        </p:nvPicPr>
        <p:blipFill>
          <a:blip r:embed="rId4"/>
          <a:stretch/>
        </p:blipFill>
        <p:spPr>
          <a:xfrm>
            <a:off x="7421400" y="4299840"/>
            <a:ext cx="989280" cy="636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822960" y="1038240"/>
            <a:ext cx="6513120" cy="1887120"/>
          </a:xfrm>
          <a:prstGeom prst="rect">
            <a:avLst/>
          </a:prstGeom>
          <a:ln>
            <a:noFill/>
          </a:ln>
        </p:spPr>
      </p:pic>
      <p:graphicFrame>
        <p:nvGraphicFramePr>
          <p:cNvPr id="173" name="Table 1"/>
          <p:cNvGraphicFramePr/>
          <p:nvPr/>
        </p:nvGraphicFramePr>
        <p:xfrm>
          <a:off x="226440" y="208440"/>
          <a:ext cx="9465840" cy="347400"/>
        </p:xfrm>
        <a:graphic>
          <a:graphicData uri="http://schemas.openxmlformats.org/drawingml/2006/table">
            <a:tbl>
              <a:tblPr/>
              <a:tblGrid>
                <a:gridCol w="1513800"/>
                <a:gridCol w="7952400"/>
              </a:tblGrid>
              <a:tr h="34776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P0445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DIN Rail 260mm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pic>
        <p:nvPicPr>
          <p:cNvPr id="174" name="" descr=""/>
          <p:cNvPicPr/>
          <p:nvPr/>
        </p:nvPicPr>
        <p:blipFill>
          <a:blip r:embed="rId2"/>
          <a:stretch/>
        </p:blipFill>
        <p:spPr>
          <a:xfrm>
            <a:off x="822960" y="3200400"/>
            <a:ext cx="4524480" cy="1320840"/>
          </a:xfrm>
          <a:prstGeom prst="rect">
            <a:avLst/>
          </a:prstGeom>
          <a:ln>
            <a:noFill/>
          </a:ln>
        </p:spPr>
      </p:pic>
      <p:sp>
        <p:nvSpPr>
          <p:cNvPr id="175" name="CustomShape 2"/>
          <p:cNvSpPr/>
          <p:nvPr/>
        </p:nvSpPr>
        <p:spPr>
          <a:xfrm>
            <a:off x="5486400" y="3200400"/>
            <a:ext cx="4566600" cy="136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Length: 260mm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PingFang SC"/>
              </a:rPr>
              <a:t>Cut angle: 90deg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both sides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Units: 1  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Assembly: Flexisoft set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NOTE: AGV_Soporte_motor_D (30mm diameter) overlaps 7mm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" descr=""/>
          <p:cNvPicPr/>
          <p:nvPr/>
        </p:nvPicPr>
        <p:blipFill>
          <a:blip r:embed="rId1"/>
          <a:stretch/>
        </p:blipFill>
        <p:spPr>
          <a:xfrm>
            <a:off x="187560" y="365760"/>
            <a:ext cx="9774720" cy="4936680"/>
          </a:xfrm>
          <a:prstGeom prst="rect">
            <a:avLst/>
          </a:prstGeom>
          <a:ln>
            <a:noFill/>
          </a:ln>
        </p:spPr>
      </p:pic>
      <p:sp>
        <p:nvSpPr>
          <p:cNvPr id="177" name="CustomShape 1"/>
          <p:cNvSpPr/>
          <p:nvPr/>
        </p:nvSpPr>
        <p:spPr>
          <a:xfrm>
            <a:off x="1828800" y="2286000"/>
            <a:ext cx="6390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c9211e"/>
                </a:solidFill>
                <a:latin typeface="Arial"/>
                <a:ea typeface="PingFang SC"/>
              </a:rPr>
              <a:t>P0325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1828800" y="3945240"/>
            <a:ext cx="6390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c9211e"/>
                </a:solidFill>
                <a:latin typeface="Arial"/>
                <a:ea typeface="PingFang SC"/>
              </a:rPr>
              <a:t>P0325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7680960" y="3200400"/>
            <a:ext cx="6390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c9211e"/>
                </a:solidFill>
                <a:latin typeface="Arial"/>
                <a:ea typeface="PingFang SC"/>
              </a:rPr>
              <a:t>P0340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0" name="CustomShape 4"/>
          <p:cNvSpPr/>
          <p:nvPr/>
        </p:nvSpPr>
        <p:spPr>
          <a:xfrm>
            <a:off x="8412480" y="653400"/>
            <a:ext cx="6390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c9211e"/>
                </a:solidFill>
                <a:latin typeface="Arial"/>
                <a:ea typeface="PingFang SC"/>
              </a:rPr>
              <a:t>P0350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1" name="CustomShape 5"/>
          <p:cNvSpPr/>
          <p:nvPr/>
        </p:nvSpPr>
        <p:spPr>
          <a:xfrm>
            <a:off x="5760720" y="640080"/>
            <a:ext cx="6390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c9211e"/>
                </a:solidFill>
                <a:latin typeface="Arial"/>
                <a:ea typeface="PingFang SC"/>
              </a:rPr>
              <a:t>P0350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2" name="CustomShape 6"/>
          <p:cNvSpPr/>
          <p:nvPr/>
        </p:nvSpPr>
        <p:spPr>
          <a:xfrm>
            <a:off x="1188720" y="927720"/>
            <a:ext cx="6390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c9211e"/>
                </a:solidFill>
                <a:latin typeface="Arial"/>
                <a:ea typeface="PingFang SC"/>
              </a:rPr>
              <a:t>P0355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3" name="CustomShape 7"/>
          <p:cNvSpPr/>
          <p:nvPr/>
        </p:nvSpPr>
        <p:spPr>
          <a:xfrm>
            <a:off x="640080" y="2939400"/>
            <a:ext cx="6390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c9211e"/>
                </a:solidFill>
                <a:latin typeface="Arial"/>
                <a:ea typeface="PingFang SC"/>
              </a:rPr>
              <a:t>P0355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4" name="CustomShape 8"/>
          <p:cNvSpPr/>
          <p:nvPr/>
        </p:nvSpPr>
        <p:spPr>
          <a:xfrm>
            <a:off x="3383280" y="1920240"/>
            <a:ext cx="6390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c9211e"/>
                </a:solidFill>
                <a:latin typeface="Arial"/>
                <a:ea typeface="PingFang SC"/>
              </a:rPr>
              <a:t>P0375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5" name="CustomShape 9"/>
          <p:cNvSpPr/>
          <p:nvPr/>
        </p:nvSpPr>
        <p:spPr>
          <a:xfrm>
            <a:off x="5029200" y="1920240"/>
            <a:ext cx="6390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c9211e"/>
                </a:solidFill>
                <a:latin typeface="Arial"/>
                <a:ea typeface="PingFang SC"/>
              </a:rPr>
              <a:t>P0375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6" name="CustomShape 10"/>
          <p:cNvSpPr/>
          <p:nvPr/>
        </p:nvSpPr>
        <p:spPr>
          <a:xfrm>
            <a:off x="5038560" y="3171600"/>
            <a:ext cx="76932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c9211e"/>
                </a:solidFill>
                <a:latin typeface="Arial"/>
                <a:ea typeface="PingFang SC"/>
              </a:rPr>
              <a:t>P0380a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7" name="CustomShape 11"/>
          <p:cNvSpPr/>
          <p:nvPr/>
        </p:nvSpPr>
        <p:spPr>
          <a:xfrm>
            <a:off x="3344400" y="640080"/>
            <a:ext cx="76932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c9211e"/>
                </a:solidFill>
                <a:latin typeface="Arial"/>
                <a:ea typeface="PingFang SC"/>
              </a:rPr>
              <a:t>P0380b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8" name="CustomShape 12"/>
          <p:cNvSpPr/>
          <p:nvPr/>
        </p:nvSpPr>
        <p:spPr>
          <a:xfrm>
            <a:off x="914400" y="4768200"/>
            <a:ext cx="76932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c9211e"/>
                </a:solidFill>
                <a:latin typeface="Arial"/>
                <a:ea typeface="PingFang SC"/>
              </a:rPr>
              <a:t>P0380b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9" name="CustomShape 13"/>
          <p:cNvSpPr/>
          <p:nvPr/>
        </p:nvSpPr>
        <p:spPr>
          <a:xfrm>
            <a:off x="4023360" y="2834640"/>
            <a:ext cx="547560" cy="913320"/>
          </a:xfrm>
          <a:prstGeom prst="frame">
            <a:avLst>
              <a:gd name="adj1" fmla="val 9259"/>
            </a:avLst>
          </a:pr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14"/>
          <p:cNvSpPr/>
          <p:nvPr/>
        </p:nvSpPr>
        <p:spPr>
          <a:xfrm>
            <a:off x="2377440" y="2834640"/>
            <a:ext cx="547560" cy="913320"/>
          </a:xfrm>
          <a:prstGeom prst="frame">
            <a:avLst>
              <a:gd name="adj1" fmla="val 9259"/>
            </a:avLst>
          </a:pr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" descr=""/>
          <p:cNvPicPr/>
          <p:nvPr/>
        </p:nvPicPr>
        <p:blipFill>
          <a:blip r:embed="rId1"/>
          <a:stretch/>
        </p:blipFill>
        <p:spPr>
          <a:xfrm>
            <a:off x="1723320" y="90360"/>
            <a:ext cx="5590800" cy="5489640"/>
          </a:xfrm>
          <a:prstGeom prst="rect">
            <a:avLst/>
          </a:prstGeom>
          <a:ln>
            <a:noFill/>
          </a:ln>
        </p:spPr>
      </p:pic>
      <p:sp>
        <p:nvSpPr>
          <p:cNvPr id="192" name="CustomShape 1"/>
          <p:cNvSpPr/>
          <p:nvPr/>
        </p:nvSpPr>
        <p:spPr>
          <a:xfrm>
            <a:off x="5943600" y="3200400"/>
            <a:ext cx="6390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c9211e"/>
                </a:solidFill>
                <a:latin typeface="Arial"/>
                <a:ea typeface="PingFang SC"/>
              </a:rPr>
              <a:t>P0345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4846320" y="3213720"/>
            <a:ext cx="6390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c9211e"/>
                </a:solidFill>
                <a:latin typeface="Arial"/>
                <a:ea typeface="PingFang SC"/>
              </a:rPr>
              <a:t>P0345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3657600" y="3193200"/>
            <a:ext cx="6390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c9211e"/>
                </a:solidFill>
                <a:latin typeface="Arial"/>
                <a:ea typeface="PingFang SC"/>
              </a:rPr>
              <a:t>P0370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5" name="CustomShape 4"/>
          <p:cNvSpPr/>
          <p:nvPr/>
        </p:nvSpPr>
        <p:spPr>
          <a:xfrm>
            <a:off x="2286000" y="3213720"/>
            <a:ext cx="6390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c9211e"/>
                </a:solidFill>
                <a:latin typeface="Arial"/>
                <a:ea typeface="PingFang SC"/>
              </a:rPr>
              <a:t>P0370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6" name="CustomShape 5"/>
          <p:cNvSpPr/>
          <p:nvPr/>
        </p:nvSpPr>
        <p:spPr>
          <a:xfrm>
            <a:off x="2194560" y="4663440"/>
            <a:ext cx="6390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c9211e"/>
                </a:solidFill>
                <a:latin typeface="Arial"/>
                <a:ea typeface="PingFang SC"/>
              </a:rPr>
              <a:t>P0360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7" name="CustomShape 6"/>
          <p:cNvSpPr/>
          <p:nvPr/>
        </p:nvSpPr>
        <p:spPr>
          <a:xfrm>
            <a:off x="3657600" y="4649400"/>
            <a:ext cx="6390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c9211e"/>
                </a:solidFill>
                <a:latin typeface="Arial"/>
                <a:ea typeface="PingFang SC"/>
              </a:rPr>
              <a:t>P0360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8" name="CustomShape 7"/>
          <p:cNvSpPr/>
          <p:nvPr/>
        </p:nvSpPr>
        <p:spPr>
          <a:xfrm>
            <a:off x="4846320" y="4663440"/>
            <a:ext cx="6390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c9211e"/>
                </a:solidFill>
                <a:latin typeface="Arial"/>
                <a:ea typeface="PingFang SC"/>
              </a:rPr>
              <a:t>P0365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9" name="CustomShape 8"/>
          <p:cNvSpPr/>
          <p:nvPr/>
        </p:nvSpPr>
        <p:spPr>
          <a:xfrm>
            <a:off x="5943600" y="4663440"/>
            <a:ext cx="6390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c9211e"/>
                </a:solidFill>
                <a:latin typeface="Arial"/>
                <a:ea typeface="PingFang SC"/>
              </a:rPr>
              <a:t>P0365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0" name="Table 1"/>
          <p:cNvGraphicFramePr/>
          <p:nvPr/>
        </p:nvGraphicFramePr>
        <p:xfrm>
          <a:off x="168120" y="180360"/>
          <a:ext cx="9199440" cy="347400"/>
        </p:xfrm>
        <a:graphic>
          <a:graphicData uri="http://schemas.openxmlformats.org/drawingml/2006/table">
            <a:tbl>
              <a:tblPr/>
              <a:tblGrid>
                <a:gridCol w="1561320"/>
                <a:gridCol w="7638480"/>
              </a:tblGrid>
              <a:tr h="34776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P0325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Laser Support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pic>
        <p:nvPicPr>
          <p:cNvPr id="201" name="" descr=""/>
          <p:cNvPicPr/>
          <p:nvPr/>
        </p:nvPicPr>
        <p:blipFill>
          <a:blip r:embed="rId1"/>
          <a:stretch/>
        </p:blipFill>
        <p:spPr>
          <a:xfrm>
            <a:off x="182880" y="584640"/>
            <a:ext cx="4800960" cy="4921560"/>
          </a:xfrm>
          <a:prstGeom prst="rect">
            <a:avLst/>
          </a:prstGeom>
          <a:ln>
            <a:noFill/>
          </a:ln>
        </p:spPr>
      </p:pic>
      <p:sp>
        <p:nvSpPr>
          <p:cNvPr id="202" name="CustomShape 2"/>
          <p:cNvSpPr/>
          <p:nvPr/>
        </p:nvSpPr>
        <p:spPr>
          <a:xfrm>
            <a:off x="5121000" y="918360"/>
            <a:ext cx="456660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Source: Plastic sheet 3mm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Units: 2  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Assembly: Laser Set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3771360" y="5394960"/>
            <a:ext cx="630432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i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Source Model: “Laser Supports” / Laser supports.FCStd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04" name="Line 4"/>
          <p:cNvSpPr/>
          <p:nvPr/>
        </p:nvSpPr>
        <p:spPr>
          <a:xfrm>
            <a:off x="5121000" y="1005840"/>
            <a:ext cx="0" cy="4572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" name="Table 1"/>
          <p:cNvGraphicFramePr/>
          <p:nvPr/>
        </p:nvGraphicFramePr>
        <p:xfrm>
          <a:off x="156600" y="166680"/>
          <a:ext cx="6505920" cy="347400"/>
        </p:xfrm>
        <a:graphic>
          <a:graphicData uri="http://schemas.openxmlformats.org/drawingml/2006/table">
            <a:tbl>
              <a:tblPr/>
              <a:tblGrid>
                <a:gridCol w="1040400"/>
                <a:gridCol w="5465880"/>
              </a:tblGrid>
              <a:tr h="34776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P0340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PVC 3mm piece: Top cover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sp>
        <p:nvSpPr>
          <p:cNvPr id="206" name="CustomShape 2"/>
          <p:cNvSpPr/>
          <p:nvPr/>
        </p:nvSpPr>
        <p:spPr>
          <a:xfrm>
            <a:off x="3771360" y="5394960"/>
            <a:ext cx="630432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i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Source Model: “Top cover” / AGV-Parts v4.FCStd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8043120" y="690480"/>
            <a:ext cx="1904040" cy="1225080"/>
          </a:xfrm>
          <a:prstGeom prst="rect">
            <a:avLst/>
          </a:prstGeom>
          <a:ln>
            <a:noFill/>
          </a:ln>
        </p:spPr>
      </p:pic>
      <p:sp>
        <p:nvSpPr>
          <p:cNvPr id="208" name="CustomShape 3"/>
          <p:cNvSpPr/>
          <p:nvPr/>
        </p:nvSpPr>
        <p:spPr>
          <a:xfrm>
            <a:off x="5509440" y="2928960"/>
            <a:ext cx="4566600" cy="100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Source: Plastic sheet 3mm, 405x405mm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Color: Gray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Units: 1  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Assembly: Top cover set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209" name="Line 4"/>
          <p:cNvSpPr/>
          <p:nvPr/>
        </p:nvSpPr>
        <p:spPr>
          <a:xfrm>
            <a:off x="5509440" y="3017520"/>
            <a:ext cx="0" cy="73152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10" name="" descr=""/>
          <p:cNvPicPr/>
          <p:nvPr/>
        </p:nvPicPr>
        <p:blipFill>
          <a:blip r:embed="rId2"/>
          <a:stretch/>
        </p:blipFill>
        <p:spPr>
          <a:xfrm>
            <a:off x="182880" y="704520"/>
            <a:ext cx="4925880" cy="4777560"/>
          </a:xfrm>
          <a:prstGeom prst="rect">
            <a:avLst/>
          </a:prstGeom>
          <a:ln>
            <a:noFill/>
          </a:ln>
        </p:spPr>
      </p:pic>
      <p:pic>
        <p:nvPicPr>
          <p:cNvPr id="211" name="" descr=""/>
          <p:cNvPicPr/>
          <p:nvPr/>
        </p:nvPicPr>
        <p:blipFill>
          <a:blip r:embed="rId3"/>
          <a:stretch/>
        </p:blipFill>
        <p:spPr>
          <a:xfrm>
            <a:off x="5577840" y="731520"/>
            <a:ext cx="2308680" cy="2146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" name="Table 1"/>
          <p:cNvGraphicFramePr/>
          <p:nvPr/>
        </p:nvGraphicFramePr>
        <p:xfrm>
          <a:off x="149400" y="189720"/>
          <a:ext cx="9542880" cy="347400"/>
        </p:xfrm>
        <a:graphic>
          <a:graphicData uri="http://schemas.openxmlformats.org/drawingml/2006/table">
            <a:tbl>
              <a:tblPr/>
              <a:tblGrid>
                <a:gridCol w="1526040"/>
                <a:gridCol w="8017200"/>
              </a:tblGrid>
              <a:tr h="34776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P0345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PVC 3mm piece: Front Side-Bottom Cover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sp>
        <p:nvSpPr>
          <p:cNvPr id="213" name="CustomShape 2"/>
          <p:cNvSpPr/>
          <p:nvPr/>
        </p:nvSpPr>
        <p:spPr>
          <a:xfrm>
            <a:off x="3771360" y="5394960"/>
            <a:ext cx="630432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i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Source Model: “Front Side-Bottom Cover” / AGV-Parts v4.FCStd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214" name="" descr=""/>
          <p:cNvPicPr/>
          <p:nvPr/>
        </p:nvPicPr>
        <p:blipFill>
          <a:blip r:embed="rId1"/>
          <a:stretch/>
        </p:blipFill>
        <p:spPr>
          <a:xfrm>
            <a:off x="4793040" y="914400"/>
            <a:ext cx="4804200" cy="3745080"/>
          </a:xfrm>
          <a:prstGeom prst="rect">
            <a:avLst/>
          </a:prstGeom>
          <a:ln>
            <a:noFill/>
          </a:ln>
        </p:spPr>
      </p:pic>
      <p:pic>
        <p:nvPicPr>
          <p:cNvPr id="215" name="" descr=""/>
          <p:cNvPicPr/>
          <p:nvPr/>
        </p:nvPicPr>
        <p:blipFill>
          <a:blip r:embed="rId2"/>
          <a:stretch/>
        </p:blipFill>
        <p:spPr>
          <a:xfrm>
            <a:off x="1463040" y="2520000"/>
            <a:ext cx="1904040" cy="1225080"/>
          </a:xfrm>
          <a:prstGeom prst="rect">
            <a:avLst/>
          </a:prstGeom>
          <a:ln>
            <a:noFill/>
          </a:ln>
        </p:spPr>
      </p:pic>
      <p:sp>
        <p:nvSpPr>
          <p:cNvPr id="216" name="CustomShape 3"/>
          <p:cNvSpPr/>
          <p:nvPr/>
        </p:nvSpPr>
        <p:spPr>
          <a:xfrm>
            <a:off x="1006920" y="731520"/>
            <a:ext cx="4566600" cy="100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Source: Plastic sheet 3mm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Color: White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Units: 2  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Assembly: Sides cover Set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217" name="Line 4"/>
          <p:cNvSpPr/>
          <p:nvPr/>
        </p:nvSpPr>
        <p:spPr>
          <a:xfrm>
            <a:off x="1006920" y="820080"/>
            <a:ext cx="0" cy="7344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3771360" y="5394960"/>
            <a:ext cx="630432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i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Source Model: “Front Side-Top Cover” / AGV-Parts v4.FCStd</a:t>
            </a:r>
            <a:endParaRPr b="0" lang="en-US" sz="1000" spc="-1" strike="noStrike">
              <a:latin typeface="Arial"/>
            </a:endParaRPr>
          </a:p>
        </p:txBody>
      </p:sp>
      <p:graphicFrame>
        <p:nvGraphicFramePr>
          <p:cNvPr id="219" name="Table 2"/>
          <p:cNvGraphicFramePr/>
          <p:nvPr/>
        </p:nvGraphicFramePr>
        <p:xfrm>
          <a:off x="158760" y="159480"/>
          <a:ext cx="9533520" cy="365760"/>
        </p:xfrm>
        <a:graphic>
          <a:graphicData uri="http://schemas.openxmlformats.org/drawingml/2006/table">
            <a:tbl>
              <a:tblPr/>
              <a:tblGrid>
                <a:gridCol w="1568520"/>
                <a:gridCol w="7965360"/>
              </a:tblGrid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P0370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PVC 3mm piece: Front Side-Top Cover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pic>
        <p:nvPicPr>
          <p:cNvPr id="220" name="" descr=""/>
          <p:cNvPicPr/>
          <p:nvPr/>
        </p:nvPicPr>
        <p:blipFill>
          <a:blip r:embed="rId1"/>
          <a:stretch/>
        </p:blipFill>
        <p:spPr>
          <a:xfrm>
            <a:off x="1463040" y="2520000"/>
            <a:ext cx="1904040" cy="1225080"/>
          </a:xfrm>
          <a:prstGeom prst="rect">
            <a:avLst/>
          </a:prstGeom>
          <a:ln>
            <a:noFill/>
          </a:ln>
        </p:spPr>
      </p:pic>
      <p:sp>
        <p:nvSpPr>
          <p:cNvPr id="221" name="CustomShape 3"/>
          <p:cNvSpPr/>
          <p:nvPr/>
        </p:nvSpPr>
        <p:spPr>
          <a:xfrm>
            <a:off x="1006920" y="731520"/>
            <a:ext cx="4566600" cy="100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Source: Plastic sheet 3mm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Color: White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Units: 2  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Assembly: Sides cover Set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222" name="Line 4"/>
          <p:cNvSpPr/>
          <p:nvPr/>
        </p:nvSpPr>
        <p:spPr>
          <a:xfrm>
            <a:off x="914400" y="822960"/>
            <a:ext cx="0" cy="64008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23" name="" descr=""/>
          <p:cNvPicPr/>
          <p:nvPr/>
        </p:nvPicPr>
        <p:blipFill>
          <a:blip r:embed="rId2"/>
          <a:stretch/>
        </p:blipFill>
        <p:spPr>
          <a:xfrm>
            <a:off x="5054400" y="731520"/>
            <a:ext cx="4817160" cy="4510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3771360" y="5394960"/>
            <a:ext cx="630432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i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Source Model: “Lateral-Top Cover” / AGV-Parts v4.FCStd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225" name="" descr=""/>
          <p:cNvPicPr/>
          <p:nvPr/>
        </p:nvPicPr>
        <p:blipFill>
          <a:blip r:embed="rId1"/>
          <a:stretch/>
        </p:blipFill>
        <p:spPr>
          <a:xfrm>
            <a:off x="1463040" y="2520000"/>
            <a:ext cx="1904040" cy="1225080"/>
          </a:xfrm>
          <a:prstGeom prst="rect">
            <a:avLst/>
          </a:prstGeom>
          <a:ln>
            <a:noFill/>
          </a:ln>
        </p:spPr>
      </p:pic>
      <p:sp>
        <p:nvSpPr>
          <p:cNvPr id="226" name="CustomShape 2"/>
          <p:cNvSpPr/>
          <p:nvPr/>
        </p:nvSpPr>
        <p:spPr>
          <a:xfrm>
            <a:off x="1006920" y="731520"/>
            <a:ext cx="4566600" cy="100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Source: Plastic sheet 3mm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Color: White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Units: 2  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Assembly: Sides cover Set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227" name="Line 3"/>
          <p:cNvSpPr/>
          <p:nvPr/>
        </p:nvSpPr>
        <p:spPr>
          <a:xfrm>
            <a:off x="914400" y="822960"/>
            <a:ext cx="0" cy="64008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228" name="Table 4"/>
          <p:cNvGraphicFramePr/>
          <p:nvPr/>
        </p:nvGraphicFramePr>
        <p:xfrm>
          <a:off x="118440" y="121320"/>
          <a:ext cx="9780840" cy="365760"/>
        </p:xfrm>
        <a:graphic>
          <a:graphicData uri="http://schemas.openxmlformats.org/drawingml/2006/table">
            <a:tbl>
              <a:tblPr/>
              <a:tblGrid>
                <a:gridCol w="1145520"/>
                <a:gridCol w="8635680"/>
              </a:tblGrid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P0360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PVC 3mm piece: Lateral-Top Cover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pic>
        <p:nvPicPr>
          <p:cNvPr id="229" name="" descr=""/>
          <p:cNvPicPr/>
          <p:nvPr/>
        </p:nvPicPr>
        <p:blipFill>
          <a:blip r:embed="rId2"/>
          <a:stretch/>
        </p:blipFill>
        <p:spPr>
          <a:xfrm>
            <a:off x="4754880" y="601200"/>
            <a:ext cx="5073840" cy="4789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3771360" y="5394960"/>
            <a:ext cx="630432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i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Source Model: “Lateral-Bottom Cover” / AGV-Parts v4.FCStd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231" name="" descr=""/>
          <p:cNvPicPr/>
          <p:nvPr/>
        </p:nvPicPr>
        <p:blipFill>
          <a:blip r:embed="rId1"/>
          <a:stretch/>
        </p:blipFill>
        <p:spPr>
          <a:xfrm>
            <a:off x="1463040" y="2520000"/>
            <a:ext cx="1904040" cy="1225080"/>
          </a:xfrm>
          <a:prstGeom prst="rect">
            <a:avLst/>
          </a:prstGeom>
          <a:ln>
            <a:noFill/>
          </a:ln>
        </p:spPr>
      </p:pic>
      <p:sp>
        <p:nvSpPr>
          <p:cNvPr id="232" name="CustomShape 2"/>
          <p:cNvSpPr/>
          <p:nvPr/>
        </p:nvSpPr>
        <p:spPr>
          <a:xfrm>
            <a:off x="1006920" y="731520"/>
            <a:ext cx="4566600" cy="100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Source: Plastic sheet 3mm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Color: White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Units: 2  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Assembly: Sides cover Set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233" name="Line 3"/>
          <p:cNvSpPr/>
          <p:nvPr/>
        </p:nvSpPr>
        <p:spPr>
          <a:xfrm>
            <a:off x="914400" y="822960"/>
            <a:ext cx="0" cy="64008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234" name="Table 4"/>
          <p:cNvGraphicFramePr/>
          <p:nvPr/>
        </p:nvGraphicFramePr>
        <p:xfrm>
          <a:off x="216360" y="180360"/>
          <a:ext cx="9626040" cy="365760"/>
        </p:xfrm>
        <a:graphic>
          <a:graphicData uri="http://schemas.openxmlformats.org/drawingml/2006/table">
            <a:tbl>
              <a:tblPr/>
              <a:tblGrid>
                <a:gridCol w="1539360"/>
                <a:gridCol w="8087040"/>
              </a:tblGrid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P0365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PVC 3mm piece: Lateral-Bottom Cover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pic>
        <p:nvPicPr>
          <p:cNvPr id="235" name="" descr=""/>
          <p:cNvPicPr/>
          <p:nvPr/>
        </p:nvPicPr>
        <p:blipFill>
          <a:blip r:embed="rId2"/>
          <a:stretch/>
        </p:blipFill>
        <p:spPr>
          <a:xfrm>
            <a:off x="4206240" y="701280"/>
            <a:ext cx="5647320" cy="4415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" name="Table 1"/>
          <p:cNvGraphicFramePr/>
          <p:nvPr/>
        </p:nvGraphicFramePr>
        <p:xfrm>
          <a:off x="104400" y="114840"/>
          <a:ext cx="9953640" cy="347400"/>
        </p:xfrm>
        <a:graphic>
          <a:graphicData uri="http://schemas.openxmlformats.org/drawingml/2006/table">
            <a:tbl>
              <a:tblPr/>
              <a:tblGrid>
                <a:gridCol w="1688760"/>
                <a:gridCol w="8265240"/>
              </a:tblGrid>
              <a:tr h="34776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P0015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135deg_small_braket M6 3holes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384120" y="914400"/>
            <a:ext cx="3503880" cy="447480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2"/>
          <a:stretch/>
        </p:blipFill>
        <p:spPr>
          <a:xfrm>
            <a:off x="4114800" y="914400"/>
            <a:ext cx="2739240" cy="1955880"/>
          </a:xfrm>
          <a:prstGeom prst="rect">
            <a:avLst/>
          </a:prstGeom>
          <a:ln>
            <a:noFill/>
          </a:ln>
        </p:spPr>
      </p:pic>
      <p:pic>
        <p:nvPicPr>
          <p:cNvPr id="81" name="" descr=""/>
          <p:cNvPicPr/>
          <p:nvPr/>
        </p:nvPicPr>
        <p:blipFill>
          <a:blip r:embed="rId3"/>
          <a:stretch/>
        </p:blipFill>
        <p:spPr>
          <a:xfrm>
            <a:off x="4114800" y="3108960"/>
            <a:ext cx="3369960" cy="2280240"/>
          </a:xfrm>
          <a:prstGeom prst="rect">
            <a:avLst/>
          </a:prstGeom>
          <a:ln>
            <a:noFill/>
          </a:ln>
        </p:spPr>
      </p:pic>
      <p:pic>
        <p:nvPicPr>
          <p:cNvPr id="82" name="" descr=""/>
          <p:cNvPicPr/>
          <p:nvPr/>
        </p:nvPicPr>
        <p:blipFill>
          <a:blip r:embed="rId4"/>
          <a:stretch/>
        </p:blipFill>
        <p:spPr>
          <a:xfrm>
            <a:off x="7755840" y="2560320"/>
            <a:ext cx="2023200" cy="2766600"/>
          </a:xfrm>
          <a:prstGeom prst="rect">
            <a:avLst/>
          </a:prstGeom>
          <a:ln>
            <a:noFill/>
          </a:ln>
        </p:spPr>
      </p:pic>
      <p:sp>
        <p:nvSpPr>
          <p:cNvPr id="83" name="CustomShape 2"/>
          <p:cNvSpPr/>
          <p:nvPr/>
        </p:nvSpPr>
        <p:spPr>
          <a:xfrm>
            <a:off x="7040880" y="731520"/>
            <a:ext cx="2905920" cy="145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Units: 4 + 4  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Assembly: Chassis Top, Chassis Bottom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84" name="CustomShape 3"/>
          <p:cNvSpPr/>
          <p:nvPr/>
        </p:nvSpPr>
        <p:spPr>
          <a:xfrm>
            <a:off x="4101480" y="5394240"/>
            <a:ext cx="595188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i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Source model: “Aluminum 30mm x 3mm flat bar” / 135degree_small_braket v2.FCStd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3771360" y="5394960"/>
            <a:ext cx="630432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i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Source Model: “Lateral-Back Cover” / AGV-Parts v4.FCStd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237" name="" descr=""/>
          <p:cNvPicPr/>
          <p:nvPr/>
        </p:nvPicPr>
        <p:blipFill>
          <a:blip r:embed="rId1"/>
          <a:stretch/>
        </p:blipFill>
        <p:spPr>
          <a:xfrm>
            <a:off x="1463040" y="2520000"/>
            <a:ext cx="1904040" cy="1225080"/>
          </a:xfrm>
          <a:prstGeom prst="rect">
            <a:avLst/>
          </a:prstGeom>
          <a:ln>
            <a:noFill/>
          </a:ln>
        </p:spPr>
      </p:pic>
      <p:sp>
        <p:nvSpPr>
          <p:cNvPr id="238" name="CustomShape 2"/>
          <p:cNvSpPr/>
          <p:nvPr/>
        </p:nvSpPr>
        <p:spPr>
          <a:xfrm>
            <a:off x="1006920" y="731520"/>
            <a:ext cx="4566600" cy="100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Source: Plastic sheet 3mm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Color: Gray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Units: 2  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Assembly: Sides cover Set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239" name="Line 3"/>
          <p:cNvSpPr/>
          <p:nvPr/>
        </p:nvSpPr>
        <p:spPr>
          <a:xfrm>
            <a:off x="914400" y="822960"/>
            <a:ext cx="0" cy="64008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240" name="Table 4"/>
          <p:cNvGraphicFramePr/>
          <p:nvPr/>
        </p:nvGraphicFramePr>
        <p:xfrm>
          <a:off x="145080" y="173160"/>
          <a:ext cx="8429040" cy="365760"/>
        </p:xfrm>
        <a:graphic>
          <a:graphicData uri="http://schemas.openxmlformats.org/drawingml/2006/table">
            <a:tbl>
              <a:tblPr/>
              <a:tblGrid>
                <a:gridCol w="1225800"/>
                <a:gridCol w="7203600"/>
              </a:tblGrid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P0350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PVC 3mm piece: Lateral-Back Cover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pic>
        <p:nvPicPr>
          <p:cNvPr id="241" name="" descr=""/>
          <p:cNvPicPr/>
          <p:nvPr/>
        </p:nvPicPr>
        <p:blipFill>
          <a:blip r:embed="rId2"/>
          <a:stretch/>
        </p:blipFill>
        <p:spPr>
          <a:xfrm>
            <a:off x="4812480" y="610560"/>
            <a:ext cx="1492920" cy="496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3771360" y="5394960"/>
            <a:ext cx="630432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i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Source Model: “Back Side Cover” / AGV-Parts v4.FCStd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1"/>
          <a:stretch/>
        </p:blipFill>
        <p:spPr>
          <a:xfrm>
            <a:off x="1463040" y="2520000"/>
            <a:ext cx="1904040" cy="1225080"/>
          </a:xfrm>
          <a:prstGeom prst="rect">
            <a:avLst/>
          </a:prstGeom>
          <a:ln>
            <a:noFill/>
          </a:ln>
        </p:spPr>
      </p:pic>
      <p:sp>
        <p:nvSpPr>
          <p:cNvPr id="244" name="CustomShape 2"/>
          <p:cNvSpPr/>
          <p:nvPr/>
        </p:nvSpPr>
        <p:spPr>
          <a:xfrm>
            <a:off x="1006920" y="731520"/>
            <a:ext cx="4566600" cy="100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Source: Plastic sheet 3mm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Color: Gray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Units: 2  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Assembly: Sides cover Set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245" name="Line 3"/>
          <p:cNvSpPr/>
          <p:nvPr/>
        </p:nvSpPr>
        <p:spPr>
          <a:xfrm>
            <a:off x="914400" y="822960"/>
            <a:ext cx="0" cy="64008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246" name="Table 4"/>
          <p:cNvGraphicFramePr/>
          <p:nvPr/>
        </p:nvGraphicFramePr>
        <p:xfrm>
          <a:off x="194760" y="204120"/>
          <a:ext cx="9497520" cy="365760"/>
        </p:xfrm>
        <a:graphic>
          <a:graphicData uri="http://schemas.openxmlformats.org/drawingml/2006/table">
            <a:tbl>
              <a:tblPr/>
              <a:tblGrid>
                <a:gridCol w="1518840"/>
                <a:gridCol w="7979040"/>
              </a:tblGrid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P0355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PVC 3mm piece: Back Side Cover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pic>
        <p:nvPicPr>
          <p:cNvPr id="247" name="" descr=""/>
          <p:cNvPicPr/>
          <p:nvPr/>
        </p:nvPicPr>
        <p:blipFill>
          <a:blip r:embed="rId2"/>
          <a:stretch/>
        </p:blipFill>
        <p:spPr>
          <a:xfrm>
            <a:off x="4389120" y="640080"/>
            <a:ext cx="2647800" cy="4751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3771360" y="5394960"/>
            <a:ext cx="630432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i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Source Model: “laser beam area sheet” / AGV-Parts v4.FCStd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3750480" y="4614480"/>
            <a:ext cx="4566600" cy="118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Source: Plastic sheet 3mm, 261 x 405 mm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Color: Gray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Units: 1 + 1  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Assembly: Laser beam area – Bottom / Laser beam area – Top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250" name="Line 3"/>
          <p:cNvSpPr/>
          <p:nvPr/>
        </p:nvSpPr>
        <p:spPr>
          <a:xfrm>
            <a:off x="3750480" y="4754880"/>
            <a:ext cx="0" cy="64008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251" name="Table 4"/>
          <p:cNvGraphicFramePr/>
          <p:nvPr/>
        </p:nvGraphicFramePr>
        <p:xfrm>
          <a:off x="172440" y="204120"/>
          <a:ext cx="9611280" cy="365760"/>
        </p:xfrm>
        <a:graphic>
          <a:graphicData uri="http://schemas.openxmlformats.org/drawingml/2006/table">
            <a:tbl>
              <a:tblPr/>
              <a:tblGrid>
                <a:gridCol w="1537200"/>
                <a:gridCol w="8074440"/>
              </a:tblGrid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P0375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PVC 3mm piece: laser beam area sheet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pic>
        <p:nvPicPr>
          <p:cNvPr id="252" name="" descr=""/>
          <p:cNvPicPr/>
          <p:nvPr/>
        </p:nvPicPr>
        <p:blipFill>
          <a:blip r:embed="rId1"/>
          <a:stretch/>
        </p:blipFill>
        <p:spPr>
          <a:xfrm>
            <a:off x="3474720" y="640080"/>
            <a:ext cx="6276240" cy="3970440"/>
          </a:xfrm>
          <a:prstGeom prst="rect">
            <a:avLst/>
          </a:prstGeom>
          <a:ln>
            <a:noFill/>
          </a:ln>
        </p:spPr>
      </p:pic>
      <p:pic>
        <p:nvPicPr>
          <p:cNvPr id="253" name="" descr=""/>
          <p:cNvPicPr/>
          <p:nvPr/>
        </p:nvPicPr>
        <p:blipFill>
          <a:blip r:embed="rId2"/>
          <a:stretch/>
        </p:blipFill>
        <p:spPr>
          <a:xfrm rot="16200000">
            <a:off x="-615960" y="1447200"/>
            <a:ext cx="4759200" cy="3152880"/>
          </a:xfrm>
          <a:prstGeom prst="rect">
            <a:avLst/>
          </a:prstGeom>
          <a:ln>
            <a:noFill/>
          </a:ln>
        </p:spPr>
      </p:pic>
      <p:sp>
        <p:nvSpPr>
          <p:cNvPr id="254" name="CustomShape 5"/>
          <p:cNvSpPr/>
          <p:nvPr/>
        </p:nvSpPr>
        <p:spPr>
          <a:xfrm>
            <a:off x="5908320" y="3749040"/>
            <a:ext cx="1398960" cy="821520"/>
          </a:xfrm>
          <a:prstGeom prst="frame">
            <a:avLst>
              <a:gd name="adj1" fmla="val 9259"/>
            </a:avLst>
          </a:pr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6"/>
          <p:cNvSpPr/>
          <p:nvPr/>
        </p:nvSpPr>
        <p:spPr>
          <a:xfrm>
            <a:off x="5314680" y="3609720"/>
            <a:ext cx="264996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bf0041"/>
                </a:solidFill>
                <a:latin typeface="Arial"/>
                <a:ea typeface="DejaVu Sans"/>
              </a:rPr>
              <a:t>Cut all this part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256" name="CustomShape 7"/>
          <p:cNvSpPr/>
          <p:nvPr/>
        </p:nvSpPr>
        <p:spPr>
          <a:xfrm rot="10792800">
            <a:off x="4480560" y="3990600"/>
            <a:ext cx="2649960" cy="3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c9211e"/>
                </a:solidFill>
                <a:latin typeface="Arial"/>
                <a:ea typeface="DejaVu Sans"/>
              </a:rPr>
              <a:t>145,9mm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3771360" y="5394960"/>
            <a:ext cx="630432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i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Source Model: “Inside wall” / AGV-Parts v4.FCStd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58" name="CustomShape 2"/>
          <p:cNvSpPr/>
          <p:nvPr/>
        </p:nvSpPr>
        <p:spPr>
          <a:xfrm>
            <a:off x="7223760" y="1554480"/>
            <a:ext cx="2556360" cy="100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Source: Plastic sheet 3mm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Color: Gray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Units: 1  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Assembly: Sides cover Set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graphicFrame>
        <p:nvGraphicFramePr>
          <p:cNvPr id="259" name="Table 3"/>
          <p:cNvGraphicFramePr/>
          <p:nvPr/>
        </p:nvGraphicFramePr>
        <p:xfrm>
          <a:off x="118440" y="121320"/>
          <a:ext cx="9756720" cy="365760"/>
        </p:xfrm>
        <a:graphic>
          <a:graphicData uri="http://schemas.openxmlformats.org/drawingml/2006/table">
            <a:tbl>
              <a:tblPr/>
              <a:tblGrid>
                <a:gridCol w="1560240"/>
                <a:gridCol w="8196840"/>
              </a:tblGrid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P0380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PVC 3mm piece: Inside wall (Part 1)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pic>
        <p:nvPicPr>
          <p:cNvPr id="260" name="" descr=""/>
          <p:cNvPicPr/>
          <p:nvPr/>
        </p:nvPicPr>
        <p:blipFill>
          <a:blip r:embed="rId1"/>
          <a:stretch/>
        </p:blipFill>
        <p:spPr>
          <a:xfrm>
            <a:off x="182880" y="548640"/>
            <a:ext cx="6749640" cy="3447000"/>
          </a:xfrm>
          <a:prstGeom prst="rect">
            <a:avLst/>
          </a:prstGeom>
          <a:ln>
            <a:noFill/>
          </a:ln>
        </p:spPr>
      </p:pic>
      <p:pic>
        <p:nvPicPr>
          <p:cNvPr id="261" name="" descr=""/>
          <p:cNvPicPr/>
          <p:nvPr/>
        </p:nvPicPr>
        <p:blipFill>
          <a:blip r:embed="rId2"/>
          <a:stretch/>
        </p:blipFill>
        <p:spPr>
          <a:xfrm>
            <a:off x="7223760" y="121320"/>
            <a:ext cx="2685240" cy="1091520"/>
          </a:xfrm>
          <a:prstGeom prst="rect">
            <a:avLst/>
          </a:prstGeom>
          <a:ln>
            <a:noFill/>
          </a:ln>
        </p:spPr>
      </p:pic>
      <p:pic>
        <p:nvPicPr>
          <p:cNvPr id="262" name="" descr=""/>
          <p:cNvPicPr/>
          <p:nvPr/>
        </p:nvPicPr>
        <p:blipFill>
          <a:blip r:embed="rId3"/>
          <a:stretch/>
        </p:blipFill>
        <p:spPr>
          <a:xfrm>
            <a:off x="5169960" y="3291840"/>
            <a:ext cx="4610160" cy="2052720"/>
          </a:xfrm>
          <a:prstGeom prst="rect">
            <a:avLst/>
          </a:prstGeom>
          <a:ln>
            <a:noFill/>
          </a:ln>
        </p:spPr>
      </p:pic>
      <p:sp>
        <p:nvSpPr>
          <p:cNvPr id="263" name="CustomShape 4"/>
          <p:cNvSpPr/>
          <p:nvPr/>
        </p:nvSpPr>
        <p:spPr>
          <a:xfrm>
            <a:off x="274320" y="4206240"/>
            <a:ext cx="438516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NOTES: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Could be done in one long piece (530x60), or split in three: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-Central part  (from piece 103x60mm)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-2 Side parts (from 2 pieces 212x60mm)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3771360" y="5394960"/>
            <a:ext cx="630432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i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Source Model: “Inside wall” / AGV-Parts v4.FCStd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265" name="" descr=""/>
          <p:cNvPicPr/>
          <p:nvPr/>
        </p:nvPicPr>
        <p:blipFill>
          <a:blip r:embed="rId1"/>
          <a:stretch/>
        </p:blipFill>
        <p:spPr>
          <a:xfrm>
            <a:off x="4786200" y="731520"/>
            <a:ext cx="696240" cy="447120"/>
          </a:xfrm>
          <a:prstGeom prst="rect">
            <a:avLst/>
          </a:prstGeom>
          <a:ln>
            <a:noFill/>
          </a:ln>
        </p:spPr>
      </p:pic>
      <p:graphicFrame>
        <p:nvGraphicFramePr>
          <p:cNvPr id="266" name="Table 2"/>
          <p:cNvGraphicFramePr/>
          <p:nvPr/>
        </p:nvGraphicFramePr>
        <p:xfrm>
          <a:off x="118440" y="121320"/>
          <a:ext cx="9756720" cy="365760"/>
        </p:xfrm>
        <a:graphic>
          <a:graphicData uri="http://schemas.openxmlformats.org/drawingml/2006/table">
            <a:tbl>
              <a:tblPr/>
              <a:tblGrid>
                <a:gridCol w="1560240"/>
                <a:gridCol w="8196840"/>
              </a:tblGrid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P0380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PVC 3mm piece: Inside wall (Part 2)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pic>
        <p:nvPicPr>
          <p:cNvPr id="267" name="" descr=""/>
          <p:cNvPicPr/>
          <p:nvPr/>
        </p:nvPicPr>
        <p:blipFill>
          <a:blip r:embed="rId2"/>
          <a:stretch/>
        </p:blipFill>
        <p:spPr>
          <a:xfrm>
            <a:off x="7223760" y="121320"/>
            <a:ext cx="2685240" cy="1091520"/>
          </a:xfrm>
          <a:prstGeom prst="rect">
            <a:avLst/>
          </a:prstGeom>
          <a:ln>
            <a:noFill/>
          </a:ln>
        </p:spPr>
      </p:pic>
      <p:pic>
        <p:nvPicPr>
          <p:cNvPr id="268" name="" descr=""/>
          <p:cNvPicPr/>
          <p:nvPr/>
        </p:nvPicPr>
        <p:blipFill>
          <a:blip r:embed="rId3"/>
          <a:stretch/>
        </p:blipFill>
        <p:spPr>
          <a:xfrm>
            <a:off x="640080" y="1333440"/>
            <a:ext cx="8957160" cy="1800360"/>
          </a:xfrm>
          <a:prstGeom prst="rect">
            <a:avLst/>
          </a:prstGeom>
          <a:ln>
            <a:noFill/>
          </a:ln>
        </p:spPr>
      </p:pic>
      <p:sp>
        <p:nvSpPr>
          <p:cNvPr id="269" name="CustomShape 3"/>
          <p:cNvSpPr/>
          <p:nvPr/>
        </p:nvSpPr>
        <p:spPr>
          <a:xfrm>
            <a:off x="185400" y="2119680"/>
            <a:ext cx="109332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c9211e"/>
                </a:solidFill>
                <a:latin typeface="Arial"/>
                <a:ea typeface="DejaVu Sans"/>
              </a:rPr>
              <a:t>60mm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270" name="" descr=""/>
          <p:cNvPicPr/>
          <p:nvPr/>
        </p:nvPicPr>
        <p:blipFill>
          <a:blip r:embed="rId4"/>
          <a:stretch/>
        </p:blipFill>
        <p:spPr>
          <a:xfrm>
            <a:off x="738720" y="3200400"/>
            <a:ext cx="8858520" cy="2007720"/>
          </a:xfrm>
          <a:prstGeom prst="rect">
            <a:avLst/>
          </a:prstGeom>
          <a:ln>
            <a:noFill/>
          </a:ln>
        </p:spPr>
      </p:pic>
      <p:sp>
        <p:nvSpPr>
          <p:cNvPr id="271" name="Line 4"/>
          <p:cNvSpPr/>
          <p:nvPr/>
        </p:nvSpPr>
        <p:spPr>
          <a:xfrm flipH="1">
            <a:off x="4846320" y="1188720"/>
            <a:ext cx="182880" cy="54864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Line 5"/>
          <p:cNvSpPr/>
          <p:nvPr/>
        </p:nvSpPr>
        <p:spPr>
          <a:xfrm>
            <a:off x="5303520" y="1188720"/>
            <a:ext cx="91440" cy="54864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Line 6"/>
          <p:cNvSpPr/>
          <p:nvPr/>
        </p:nvSpPr>
        <p:spPr>
          <a:xfrm flipH="1">
            <a:off x="4846320" y="1188720"/>
            <a:ext cx="274320" cy="146304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Line 7"/>
          <p:cNvSpPr/>
          <p:nvPr/>
        </p:nvSpPr>
        <p:spPr>
          <a:xfrm>
            <a:off x="5212080" y="1188720"/>
            <a:ext cx="182880" cy="146304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8"/>
          <p:cNvSpPr/>
          <p:nvPr/>
        </p:nvSpPr>
        <p:spPr>
          <a:xfrm>
            <a:off x="1005840" y="1828800"/>
            <a:ext cx="90000" cy="90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9"/>
          <p:cNvSpPr/>
          <p:nvPr/>
        </p:nvSpPr>
        <p:spPr>
          <a:xfrm>
            <a:off x="1005840" y="2651760"/>
            <a:ext cx="90000" cy="90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Line 10"/>
          <p:cNvSpPr/>
          <p:nvPr/>
        </p:nvSpPr>
        <p:spPr>
          <a:xfrm>
            <a:off x="914400" y="2651760"/>
            <a:ext cx="0" cy="274320"/>
          </a:xfrm>
          <a:prstGeom prst="line">
            <a:avLst/>
          </a:prstGeom>
          <a:ln>
            <a:solidFill>
              <a:srgbClr val="ff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Line 11"/>
          <p:cNvSpPr/>
          <p:nvPr/>
        </p:nvSpPr>
        <p:spPr>
          <a:xfrm>
            <a:off x="914400" y="1645920"/>
            <a:ext cx="0" cy="274320"/>
          </a:xfrm>
          <a:prstGeom prst="line">
            <a:avLst/>
          </a:prstGeom>
          <a:ln>
            <a:solidFill>
              <a:srgbClr val="ff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Line 12"/>
          <p:cNvSpPr/>
          <p:nvPr/>
        </p:nvSpPr>
        <p:spPr>
          <a:xfrm flipH="1">
            <a:off x="770760" y="2031480"/>
            <a:ext cx="274320" cy="0"/>
          </a:xfrm>
          <a:prstGeom prst="line">
            <a:avLst/>
          </a:prstGeom>
          <a:ln>
            <a:solidFill>
              <a:srgbClr val="ff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Line 13"/>
          <p:cNvSpPr/>
          <p:nvPr/>
        </p:nvSpPr>
        <p:spPr>
          <a:xfrm>
            <a:off x="548640" y="1645920"/>
            <a:ext cx="0" cy="1280160"/>
          </a:xfrm>
          <a:prstGeom prst="line">
            <a:avLst/>
          </a:prstGeom>
          <a:ln>
            <a:solidFill>
              <a:srgbClr val="ff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14"/>
          <p:cNvSpPr/>
          <p:nvPr/>
        </p:nvSpPr>
        <p:spPr>
          <a:xfrm>
            <a:off x="714600" y="2028240"/>
            <a:ext cx="109332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c9211e"/>
                </a:solidFill>
                <a:latin typeface="Arial"/>
                <a:ea typeface="DejaVu Sans"/>
              </a:rPr>
              <a:t>15mm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82" name="CustomShape 15"/>
          <p:cNvSpPr/>
          <p:nvPr/>
        </p:nvSpPr>
        <p:spPr>
          <a:xfrm>
            <a:off x="897480" y="1590480"/>
            <a:ext cx="109332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c9211e"/>
                </a:solidFill>
                <a:latin typeface="Arial"/>
                <a:ea typeface="DejaVu Sans"/>
              </a:rPr>
              <a:t>7,5mm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83" name="CustomShape 16"/>
          <p:cNvSpPr/>
          <p:nvPr/>
        </p:nvSpPr>
        <p:spPr>
          <a:xfrm>
            <a:off x="897480" y="2706480"/>
            <a:ext cx="109332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c9211e"/>
                </a:solidFill>
                <a:latin typeface="Arial"/>
                <a:ea typeface="DejaVu Sans"/>
              </a:rPr>
              <a:t>7,5mm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84" name="Line 17"/>
          <p:cNvSpPr/>
          <p:nvPr/>
        </p:nvSpPr>
        <p:spPr>
          <a:xfrm>
            <a:off x="822960" y="1463040"/>
            <a:ext cx="548640" cy="0"/>
          </a:xfrm>
          <a:prstGeom prst="line">
            <a:avLst/>
          </a:prstGeom>
          <a:ln>
            <a:solidFill>
              <a:srgbClr val="ff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18"/>
          <p:cNvSpPr/>
          <p:nvPr/>
        </p:nvSpPr>
        <p:spPr>
          <a:xfrm>
            <a:off x="833400" y="1111680"/>
            <a:ext cx="109332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c9211e"/>
                </a:solidFill>
                <a:latin typeface="Arial"/>
                <a:ea typeface="DejaVu Sans"/>
              </a:rPr>
              <a:t>30mm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86" name="CustomShape 19"/>
          <p:cNvSpPr/>
          <p:nvPr/>
        </p:nvSpPr>
        <p:spPr>
          <a:xfrm rot="2868000">
            <a:off x="2791800" y="3179880"/>
            <a:ext cx="912960" cy="272880"/>
          </a:xfrm>
          <a:custGeom>
            <a:avLst/>
            <a:gdLst/>
            <a:ahLst/>
            <a:rect l="l" t="t" r="r" b="b"/>
            <a:pathLst>
              <a:path w="2543" h="765">
                <a:moveTo>
                  <a:pt x="0" y="225"/>
                </a:moveTo>
                <a:lnTo>
                  <a:pt x="1954" y="224"/>
                </a:lnTo>
                <a:lnTo>
                  <a:pt x="1955" y="0"/>
                </a:lnTo>
                <a:lnTo>
                  <a:pt x="2542" y="382"/>
                </a:lnTo>
                <a:lnTo>
                  <a:pt x="1954" y="764"/>
                </a:lnTo>
                <a:lnTo>
                  <a:pt x="1954" y="540"/>
                </a:lnTo>
                <a:lnTo>
                  <a:pt x="0" y="539"/>
                </a:lnTo>
                <a:lnTo>
                  <a:pt x="0" y="225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20"/>
          <p:cNvSpPr/>
          <p:nvPr/>
        </p:nvSpPr>
        <p:spPr>
          <a:xfrm>
            <a:off x="9144000" y="1920240"/>
            <a:ext cx="90000" cy="90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21"/>
          <p:cNvSpPr/>
          <p:nvPr/>
        </p:nvSpPr>
        <p:spPr>
          <a:xfrm>
            <a:off x="9144000" y="2743200"/>
            <a:ext cx="90000" cy="90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22"/>
          <p:cNvSpPr/>
          <p:nvPr/>
        </p:nvSpPr>
        <p:spPr>
          <a:xfrm>
            <a:off x="1097280" y="3566160"/>
            <a:ext cx="90000" cy="90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23"/>
          <p:cNvSpPr/>
          <p:nvPr/>
        </p:nvSpPr>
        <p:spPr>
          <a:xfrm>
            <a:off x="1097280" y="4846320"/>
            <a:ext cx="90000" cy="90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Table 1"/>
          <p:cNvGraphicFramePr/>
          <p:nvPr/>
        </p:nvGraphicFramePr>
        <p:xfrm>
          <a:off x="126720" y="198000"/>
          <a:ext cx="9657000" cy="347400"/>
        </p:xfrm>
        <a:graphic>
          <a:graphicData uri="http://schemas.openxmlformats.org/drawingml/2006/table">
            <a:tbl>
              <a:tblPr/>
              <a:tblGrid>
                <a:gridCol w="1544400"/>
                <a:gridCol w="8112960"/>
              </a:tblGrid>
              <a:tr h="34776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P0410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Bracket front laser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sp>
        <p:nvSpPr>
          <p:cNvPr id="292" name="CustomShape 2"/>
          <p:cNvSpPr/>
          <p:nvPr/>
        </p:nvSpPr>
        <p:spPr>
          <a:xfrm>
            <a:off x="3771360" y="5394960"/>
            <a:ext cx="630432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i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Source Model: “Bracket front laser” / AGV-Parts v4.FCStd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293" name="" descr=""/>
          <p:cNvPicPr/>
          <p:nvPr/>
        </p:nvPicPr>
        <p:blipFill>
          <a:blip r:embed="rId1"/>
          <a:stretch/>
        </p:blipFill>
        <p:spPr>
          <a:xfrm>
            <a:off x="8138160" y="165600"/>
            <a:ext cx="1631520" cy="898920"/>
          </a:xfrm>
          <a:prstGeom prst="rect">
            <a:avLst/>
          </a:prstGeom>
          <a:ln>
            <a:noFill/>
          </a:ln>
        </p:spPr>
      </p:pic>
      <p:pic>
        <p:nvPicPr>
          <p:cNvPr id="294" name="" descr=""/>
          <p:cNvPicPr/>
          <p:nvPr/>
        </p:nvPicPr>
        <p:blipFill>
          <a:blip r:embed="rId2"/>
          <a:stretch/>
        </p:blipFill>
        <p:spPr>
          <a:xfrm>
            <a:off x="345600" y="1188720"/>
            <a:ext cx="5223960" cy="2830680"/>
          </a:xfrm>
          <a:prstGeom prst="rect">
            <a:avLst/>
          </a:prstGeom>
          <a:ln>
            <a:noFill/>
          </a:ln>
        </p:spPr>
      </p:pic>
      <p:pic>
        <p:nvPicPr>
          <p:cNvPr id="295" name="" descr=""/>
          <p:cNvPicPr/>
          <p:nvPr/>
        </p:nvPicPr>
        <p:blipFill>
          <a:blip r:embed="rId3"/>
          <a:stretch/>
        </p:blipFill>
        <p:spPr>
          <a:xfrm>
            <a:off x="5943600" y="1188720"/>
            <a:ext cx="3470760" cy="3761280"/>
          </a:xfrm>
          <a:prstGeom prst="rect">
            <a:avLst/>
          </a:prstGeom>
          <a:ln>
            <a:noFill/>
          </a:ln>
        </p:spPr>
      </p:pic>
      <p:sp>
        <p:nvSpPr>
          <p:cNvPr id="296" name="CustomShape 3"/>
          <p:cNvSpPr/>
          <p:nvPr/>
        </p:nvSpPr>
        <p:spPr>
          <a:xfrm>
            <a:off x="365760" y="4294800"/>
            <a:ext cx="493380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Source: Aluminum sheet 30x1,5mm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Units: 2 + 2  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Assembly: Laser beam area – Bottom / Laser beam area – Top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297" name="Line 4"/>
          <p:cNvSpPr/>
          <p:nvPr/>
        </p:nvSpPr>
        <p:spPr>
          <a:xfrm>
            <a:off x="365760" y="4291920"/>
            <a:ext cx="0" cy="64008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3771360" y="5394960"/>
            <a:ext cx="630432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i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Source Model: “Drive support” / AGV-Parts v4.FCStd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5943600" y="917280"/>
            <a:ext cx="493380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Source: Aluminum sheet 20x118x1,5mm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Units: 2  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Assembly: Drives set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300" name="Line 3"/>
          <p:cNvSpPr/>
          <p:nvPr/>
        </p:nvSpPr>
        <p:spPr>
          <a:xfrm>
            <a:off x="5943600" y="914400"/>
            <a:ext cx="0" cy="64008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301" name="Table 4"/>
          <p:cNvGraphicFramePr/>
          <p:nvPr/>
        </p:nvGraphicFramePr>
        <p:xfrm>
          <a:off x="148320" y="121680"/>
          <a:ext cx="9726840" cy="365760"/>
        </p:xfrm>
        <a:graphic>
          <a:graphicData uri="http://schemas.openxmlformats.org/drawingml/2006/table">
            <a:tbl>
              <a:tblPr/>
              <a:tblGrid>
                <a:gridCol w="1555560"/>
                <a:gridCol w="8171640"/>
              </a:tblGrid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P0415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Drive support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pic>
        <p:nvPicPr>
          <p:cNvPr id="302" name="" descr=""/>
          <p:cNvPicPr/>
          <p:nvPr/>
        </p:nvPicPr>
        <p:blipFill>
          <a:blip r:embed="rId1"/>
          <a:stretch/>
        </p:blipFill>
        <p:spPr>
          <a:xfrm>
            <a:off x="262800" y="825120"/>
            <a:ext cx="5496120" cy="1375200"/>
          </a:xfrm>
          <a:prstGeom prst="rect">
            <a:avLst/>
          </a:prstGeom>
          <a:ln>
            <a:noFill/>
          </a:ln>
        </p:spPr>
      </p:pic>
      <p:pic>
        <p:nvPicPr>
          <p:cNvPr id="303" name="" descr=""/>
          <p:cNvPicPr/>
          <p:nvPr/>
        </p:nvPicPr>
        <p:blipFill>
          <a:blip r:embed="rId2"/>
          <a:stretch/>
        </p:blipFill>
        <p:spPr>
          <a:xfrm>
            <a:off x="263160" y="2560320"/>
            <a:ext cx="5520600" cy="2192760"/>
          </a:xfrm>
          <a:prstGeom prst="rect">
            <a:avLst/>
          </a:prstGeom>
          <a:ln>
            <a:noFill/>
          </a:ln>
        </p:spPr>
      </p:pic>
      <p:sp>
        <p:nvSpPr>
          <p:cNvPr id="304" name="CustomShape 5"/>
          <p:cNvSpPr/>
          <p:nvPr/>
        </p:nvSpPr>
        <p:spPr>
          <a:xfrm>
            <a:off x="5943600" y="3221280"/>
            <a:ext cx="402156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Install 2 M5 threaded rivets as shown in the picture. Each piece has the rivet in a different hole.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305" name="Line 6"/>
          <p:cNvSpPr/>
          <p:nvPr/>
        </p:nvSpPr>
        <p:spPr>
          <a:xfrm>
            <a:off x="2834640" y="2011680"/>
            <a:ext cx="91440" cy="1005840"/>
          </a:xfrm>
          <a:prstGeom prst="line">
            <a:avLst/>
          </a:prstGeom>
          <a:ln>
            <a:solidFill>
              <a:srgbClr val="81d41a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Line 7"/>
          <p:cNvSpPr/>
          <p:nvPr/>
        </p:nvSpPr>
        <p:spPr>
          <a:xfrm flipH="1">
            <a:off x="4754880" y="2011680"/>
            <a:ext cx="274320" cy="1920240"/>
          </a:xfrm>
          <a:prstGeom prst="line">
            <a:avLst/>
          </a:prstGeom>
          <a:ln>
            <a:solidFill>
              <a:srgbClr val="81d41a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3771360" y="5394960"/>
            <a:ext cx="630432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i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Source Model: “Aluminum Profile L shape type 006” / Aluminum Profiles.FCStd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08" name="CustomShape 2"/>
          <p:cNvSpPr/>
          <p:nvPr/>
        </p:nvSpPr>
        <p:spPr>
          <a:xfrm>
            <a:off x="365760" y="4294800"/>
            <a:ext cx="493380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Source: Aluminum sheet 30x1,5mm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Units: 2  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Assembly: RFID Set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309" name="Line 3"/>
          <p:cNvSpPr/>
          <p:nvPr/>
        </p:nvSpPr>
        <p:spPr>
          <a:xfrm>
            <a:off x="365760" y="4291920"/>
            <a:ext cx="0" cy="64008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310" name="Table 4"/>
          <p:cNvGraphicFramePr/>
          <p:nvPr/>
        </p:nvGraphicFramePr>
        <p:xfrm>
          <a:off x="182880" y="235800"/>
          <a:ext cx="9600840" cy="365760"/>
        </p:xfrm>
        <a:graphic>
          <a:graphicData uri="http://schemas.openxmlformats.org/drawingml/2006/table">
            <a:tbl>
              <a:tblPr/>
              <a:tblGrid>
                <a:gridCol w="1535400"/>
                <a:gridCol w="8065800"/>
              </a:tblGrid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P0425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Bracket RFID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pic>
        <p:nvPicPr>
          <p:cNvPr id="311" name="" descr=""/>
          <p:cNvPicPr/>
          <p:nvPr/>
        </p:nvPicPr>
        <p:blipFill>
          <a:blip r:embed="rId1"/>
          <a:stretch/>
        </p:blipFill>
        <p:spPr>
          <a:xfrm>
            <a:off x="5515560" y="3527280"/>
            <a:ext cx="4175280" cy="1317240"/>
          </a:xfrm>
          <a:prstGeom prst="rect">
            <a:avLst/>
          </a:prstGeom>
          <a:ln>
            <a:noFill/>
          </a:ln>
        </p:spPr>
      </p:pic>
      <p:pic>
        <p:nvPicPr>
          <p:cNvPr id="312" name="" descr=""/>
          <p:cNvPicPr/>
          <p:nvPr/>
        </p:nvPicPr>
        <p:blipFill>
          <a:blip r:embed="rId2"/>
          <a:stretch/>
        </p:blipFill>
        <p:spPr>
          <a:xfrm>
            <a:off x="294480" y="822960"/>
            <a:ext cx="2627640" cy="2607840"/>
          </a:xfrm>
          <a:prstGeom prst="rect">
            <a:avLst/>
          </a:prstGeom>
          <a:ln>
            <a:noFill/>
          </a:ln>
        </p:spPr>
      </p:pic>
      <p:pic>
        <p:nvPicPr>
          <p:cNvPr id="313" name="" descr=""/>
          <p:cNvPicPr/>
          <p:nvPr/>
        </p:nvPicPr>
        <p:blipFill>
          <a:blip r:embed="rId3"/>
          <a:stretch/>
        </p:blipFill>
        <p:spPr>
          <a:xfrm>
            <a:off x="3474720" y="822960"/>
            <a:ext cx="2975040" cy="2558520"/>
          </a:xfrm>
          <a:prstGeom prst="rect">
            <a:avLst/>
          </a:prstGeom>
          <a:ln>
            <a:noFill/>
          </a:ln>
        </p:spPr>
      </p:pic>
      <p:pic>
        <p:nvPicPr>
          <p:cNvPr id="314" name="" descr=""/>
          <p:cNvPicPr/>
          <p:nvPr/>
        </p:nvPicPr>
        <p:blipFill>
          <a:blip r:embed="rId4"/>
          <a:stretch/>
        </p:blipFill>
        <p:spPr>
          <a:xfrm>
            <a:off x="7008480" y="822960"/>
            <a:ext cx="2680200" cy="2558520"/>
          </a:xfrm>
          <a:prstGeom prst="rect">
            <a:avLst/>
          </a:prstGeom>
          <a:ln>
            <a:noFill/>
          </a:ln>
        </p:spPr>
      </p:pic>
      <p:sp>
        <p:nvSpPr>
          <p:cNvPr id="315" name="CustomShape 5"/>
          <p:cNvSpPr/>
          <p:nvPr/>
        </p:nvSpPr>
        <p:spPr>
          <a:xfrm>
            <a:off x="5515560" y="4849200"/>
            <a:ext cx="417528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c9211e"/>
                </a:solidFill>
                <a:latin typeface="Arial"/>
                <a:ea typeface="DejaVu Sans"/>
              </a:rPr>
              <a:t>NOTE: Install M4 threaded rivet as shown (note it is in different hole in each piece)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509760" y="668160"/>
            <a:ext cx="557424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Units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1, </a:t>
            </a: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Printer file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AGV_Soporte_motor_D_v1.gcode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Material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PLA, </a:t>
            </a: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Color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Gray,  </a:t>
            </a: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Weight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44g, </a:t>
            </a: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Printing time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 2h 33m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Assembly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Motors+Encoders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Source Model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“AGV_Soporte_motor_D” / AGV_Soporte_motor_D_v1.FCStd</a:t>
            </a:r>
            <a:endParaRPr b="0" lang="en-US" sz="1200" spc="-1" strike="noStrike">
              <a:latin typeface="Arial"/>
            </a:endParaRPr>
          </a:p>
        </p:txBody>
      </p:sp>
      <p:graphicFrame>
        <p:nvGraphicFramePr>
          <p:cNvPr id="317" name="Table 2"/>
          <p:cNvGraphicFramePr/>
          <p:nvPr/>
        </p:nvGraphicFramePr>
        <p:xfrm>
          <a:off x="217440" y="300240"/>
          <a:ext cx="6914520" cy="365760"/>
        </p:xfrm>
        <a:graphic>
          <a:graphicData uri="http://schemas.openxmlformats.org/drawingml/2006/table">
            <a:tbl>
              <a:tblPr/>
              <a:tblGrid>
                <a:gridCol w="1125360"/>
                <a:gridCol w="5789520"/>
              </a:tblGrid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P0290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AGV_Soporte_motor_D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pic>
        <p:nvPicPr>
          <p:cNvPr id="318" name="" descr=""/>
          <p:cNvPicPr/>
          <p:nvPr/>
        </p:nvPicPr>
        <p:blipFill>
          <a:blip r:embed="rId1"/>
          <a:stretch/>
        </p:blipFill>
        <p:spPr>
          <a:xfrm>
            <a:off x="7641360" y="314640"/>
            <a:ext cx="1825200" cy="1233360"/>
          </a:xfrm>
          <a:prstGeom prst="rect">
            <a:avLst/>
          </a:prstGeom>
          <a:ln>
            <a:noFill/>
          </a:ln>
        </p:spPr>
      </p:pic>
      <p:graphicFrame>
        <p:nvGraphicFramePr>
          <p:cNvPr id="319" name="Table 3"/>
          <p:cNvGraphicFramePr/>
          <p:nvPr/>
        </p:nvGraphicFramePr>
        <p:xfrm>
          <a:off x="212400" y="1539360"/>
          <a:ext cx="6828120" cy="365760"/>
        </p:xfrm>
        <a:graphic>
          <a:graphicData uri="http://schemas.openxmlformats.org/drawingml/2006/table">
            <a:tbl>
              <a:tblPr/>
              <a:tblGrid>
                <a:gridCol w="1124640"/>
                <a:gridCol w="5703840"/>
              </a:tblGrid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P0295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AGV_Soporte_motor_I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sp>
        <p:nvSpPr>
          <p:cNvPr id="320" name="CustomShape 4"/>
          <p:cNvSpPr/>
          <p:nvPr/>
        </p:nvSpPr>
        <p:spPr>
          <a:xfrm>
            <a:off x="538920" y="1888920"/>
            <a:ext cx="557424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Units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1, </a:t>
            </a: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Printer file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AGV_Soporte_motor_I_v4.gcode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Material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PLA, </a:t>
            </a: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Color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Gray,  </a:t>
            </a: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Weight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44g, </a:t>
            </a: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Printing time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 2h 33m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Assembly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Motors+Encoders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Source Model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“AGV_Soporte_motor_I” / AGV_Soporte_motor_I_v4.FCStd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321" name="" descr=""/>
          <p:cNvPicPr/>
          <p:nvPr/>
        </p:nvPicPr>
        <p:blipFill>
          <a:blip r:embed="rId2"/>
          <a:stretch/>
        </p:blipFill>
        <p:spPr>
          <a:xfrm>
            <a:off x="7641360" y="1598040"/>
            <a:ext cx="1825200" cy="1212840"/>
          </a:xfrm>
          <a:prstGeom prst="rect">
            <a:avLst/>
          </a:prstGeom>
          <a:ln>
            <a:noFill/>
          </a:ln>
        </p:spPr>
      </p:pic>
      <p:graphicFrame>
        <p:nvGraphicFramePr>
          <p:cNvPr id="322" name="Table 5"/>
          <p:cNvGraphicFramePr/>
          <p:nvPr/>
        </p:nvGraphicFramePr>
        <p:xfrm>
          <a:off x="252720" y="2777400"/>
          <a:ext cx="6787800" cy="365760"/>
        </p:xfrm>
        <a:graphic>
          <a:graphicData uri="http://schemas.openxmlformats.org/drawingml/2006/table">
            <a:tbl>
              <a:tblPr/>
              <a:tblGrid>
                <a:gridCol w="1088640"/>
                <a:gridCol w="5699520"/>
              </a:tblGrid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P0300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AGV_Rueda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sp>
        <p:nvSpPr>
          <p:cNvPr id="323" name="CustomShape 6"/>
          <p:cNvSpPr/>
          <p:nvPr/>
        </p:nvSpPr>
        <p:spPr>
          <a:xfrm>
            <a:off x="601200" y="3126960"/>
            <a:ext cx="557424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Units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2, </a:t>
            </a: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Printer file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AGV_Rueda_v3.gcode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Material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PLA, </a:t>
            </a: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Color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Gray,  </a:t>
            </a: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Weight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44g, </a:t>
            </a: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Printing time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 4h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Assembly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Motors+Encoders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Source Model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“AGV_Rueda” / AGV_Rueda_v3.FCStd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324" name="" descr=""/>
          <p:cNvPicPr/>
          <p:nvPr/>
        </p:nvPicPr>
        <p:blipFill>
          <a:blip r:embed="rId3"/>
          <a:stretch/>
        </p:blipFill>
        <p:spPr>
          <a:xfrm>
            <a:off x="7666560" y="2831760"/>
            <a:ext cx="1800000" cy="1091880"/>
          </a:xfrm>
          <a:prstGeom prst="rect">
            <a:avLst/>
          </a:prstGeom>
          <a:ln>
            <a:noFill/>
          </a:ln>
        </p:spPr>
      </p:pic>
      <p:graphicFrame>
        <p:nvGraphicFramePr>
          <p:cNvPr id="325" name="Table 7"/>
          <p:cNvGraphicFramePr/>
          <p:nvPr/>
        </p:nvGraphicFramePr>
        <p:xfrm>
          <a:off x="268920" y="3958920"/>
          <a:ext cx="6771600" cy="365760"/>
        </p:xfrm>
        <a:graphic>
          <a:graphicData uri="http://schemas.openxmlformats.org/drawingml/2006/table">
            <a:tbl>
              <a:tblPr/>
              <a:tblGrid>
                <a:gridCol w="1082880"/>
                <a:gridCol w="5689080"/>
              </a:tblGrid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P0260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Axel clamp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sp>
        <p:nvSpPr>
          <p:cNvPr id="326" name="CustomShape 8"/>
          <p:cNvSpPr/>
          <p:nvPr/>
        </p:nvSpPr>
        <p:spPr>
          <a:xfrm>
            <a:off x="601200" y="4308480"/>
            <a:ext cx="557424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Units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1 + 1, </a:t>
            </a: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Printer file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Axel clamp x2.gcode </a:t>
            </a: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(2 units at once)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Material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PLA, </a:t>
            </a: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Color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Gray,  </a:t>
            </a: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Weight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20g, </a:t>
            </a: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Printing time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 1h 13m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Assembly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Balancing axel set, Clutch set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Source Model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“Axel clamp” / Axel clamp.FCStd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327" name="" descr=""/>
          <p:cNvPicPr/>
          <p:nvPr/>
        </p:nvPicPr>
        <p:blipFill>
          <a:blip r:embed="rId4"/>
          <a:stretch/>
        </p:blipFill>
        <p:spPr>
          <a:xfrm>
            <a:off x="7680960" y="4029120"/>
            <a:ext cx="1825200" cy="1337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>
            <a:off x="509760" y="699840"/>
            <a:ext cx="6527880" cy="100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Units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1a &amp; 1b, </a:t>
            </a: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Printer file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16mm axel corner clamp side a_b long.gcode (both in one)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Material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PLA, </a:t>
            </a: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Color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Gray,  </a:t>
            </a: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Weight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21g, </a:t>
            </a: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Printing time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 1h 24m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Assembly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Balancing axel set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Source Model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“16mm axel corner clamp side a long” / AGV_Clamp_eje_bal_v3.FCStd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Source Model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“16mm axel corner clamp side b long” / AGV_Clamp_eje_bal_v3.FCStd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329" name="" descr=""/>
          <p:cNvPicPr/>
          <p:nvPr/>
        </p:nvPicPr>
        <p:blipFill>
          <a:blip r:embed="rId1"/>
          <a:stretch/>
        </p:blipFill>
        <p:spPr>
          <a:xfrm>
            <a:off x="7406640" y="130320"/>
            <a:ext cx="2191320" cy="1697040"/>
          </a:xfrm>
          <a:prstGeom prst="rect">
            <a:avLst/>
          </a:prstGeom>
          <a:ln>
            <a:noFill/>
          </a:ln>
        </p:spPr>
      </p:pic>
      <p:graphicFrame>
        <p:nvGraphicFramePr>
          <p:cNvPr id="330" name="Table 2"/>
          <p:cNvGraphicFramePr/>
          <p:nvPr/>
        </p:nvGraphicFramePr>
        <p:xfrm>
          <a:off x="325800" y="1702080"/>
          <a:ext cx="6714720" cy="731880"/>
        </p:xfrm>
        <a:graphic>
          <a:graphicData uri="http://schemas.openxmlformats.org/drawingml/2006/table">
            <a:tbl>
              <a:tblPr/>
              <a:tblGrid>
                <a:gridCol w="1073880"/>
                <a:gridCol w="5641200"/>
              </a:tblGrid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P0265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Clutch-cam 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P0270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Clutch-cam B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1" name="Table 3"/>
          <p:cNvGraphicFramePr/>
          <p:nvPr/>
        </p:nvGraphicFramePr>
        <p:xfrm>
          <a:off x="343080" y="36360"/>
          <a:ext cx="6749280" cy="731880"/>
        </p:xfrm>
        <a:graphic>
          <a:graphicData uri="http://schemas.openxmlformats.org/drawingml/2006/table">
            <a:tbl>
              <a:tblPr/>
              <a:tblGrid>
                <a:gridCol w="1079280"/>
                <a:gridCol w="5670360"/>
              </a:tblGrid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P0250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16mm axel corner clamp side a long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P0255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16mm axel corner clamp side b long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332" name="CustomShape 4"/>
          <p:cNvSpPr/>
          <p:nvPr/>
        </p:nvSpPr>
        <p:spPr>
          <a:xfrm>
            <a:off x="548640" y="2366280"/>
            <a:ext cx="6527880" cy="100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Units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1A &amp; 1B, </a:t>
            </a: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Printer file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Clutch Cam A and B.gcode (both in one)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Material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PLA, </a:t>
            </a: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Color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Gray,  </a:t>
            </a: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Weight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32g, </a:t>
            </a: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Printing time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 1h 48m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Assembly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Clutch set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Source Model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“Clutch-cam A” / Clutch Cam A and B.FCStd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Source Model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“Clutch-cam B” / Clutch Cam A and B.FCStd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333" name="" descr=""/>
          <p:cNvPicPr/>
          <p:nvPr/>
        </p:nvPicPr>
        <p:blipFill>
          <a:blip r:embed="rId2"/>
          <a:stretch/>
        </p:blipFill>
        <p:spPr>
          <a:xfrm>
            <a:off x="7406640" y="1946880"/>
            <a:ext cx="2191320" cy="1549800"/>
          </a:xfrm>
          <a:prstGeom prst="rect">
            <a:avLst/>
          </a:prstGeom>
          <a:ln>
            <a:noFill/>
          </a:ln>
        </p:spPr>
      </p:pic>
      <p:sp>
        <p:nvSpPr>
          <p:cNvPr id="334" name="CustomShape 5"/>
          <p:cNvSpPr/>
          <p:nvPr/>
        </p:nvSpPr>
        <p:spPr>
          <a:xfrm>
            <a:off x="548640" y="4460040"/>
            <a:ext cx="6527880" cy="118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Units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1 &amp; 1A &amp; 1B, </a:t>
            </a: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Printer file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Clutch axel clamps and cap.gcode (all in one)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Material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PLA, </a:t>
            </a: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Color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Gray,  </a:t>
            </a: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Weight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14g, </a:t>
            </a: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Printing time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 56m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Assembly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Clutch set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Source Model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“Clutch axel clamp A” / Clutch axel clamps.FCStd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Source Model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“Clutch axel clamp B” / Clutch axel clamps.FCStd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Source Model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“Clutch axel cup” / Clutch axel cup.FCStd</a:t>
            </a:r>
            <a:endParaRPr b="0" lang="en-US" sz="1200" spc="-1" strike="noStrike">
              <a:latin typeface="Arial"/>
            </a:endParaRPr>
          </a:p>
        </p:txBody>
      </p:sp>
      <p:graphicFrame>
        <p:nvGraphicFramePr>
          <p:cNvPr id="335" name="Table 6"/>
          <p:cNvGraphicFramePr/>
          <p:nvPr/>
        </p:nvGraphicFramePr>
        <p:xfrm>
          <a:off x="351720" y="3410640"/>
          <a:ext cx="6688800" cy="1098000"/>
        </p:xfrm>
        <a:graphic>
          <a:graphicData uri="http://schemas.openxmlformats.org/drawingml/2006/table">
            <a:tbl>
              <a:tblPr/>
              <a:tblGrid>
                <a:gridCol w="1069560"/>
                <a:gridCol w="5619600"/>
              </a:tblGrid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P0275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Clutch axel cap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P0280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Clutch axel clamp 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P0285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Clutch axel clamp B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pic>
        <p:nvPicPr>
          <p:cNvPr id="336" name="" descr=""/>
          <p:cNvPicPr/>
          <p:nvPr/>
        </p:nvPicPr>
        <p:blipFill>
          <a:blip r:embed="rId3"/>
          <a:stretch/>
        </p:blipFill>
        <p:spPr>
          <a:xfrm>
            <a:off x="7406640" y="3566160"/>
            <a:ext cx="2191320" cy="2054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6418440" y="277200"/>
            <a:ext cx="3454560" cy="100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Length: 210mm, diameter: 16mm, wall: 0,5mm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Cut angle: 90deg both sides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Units: 1 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Assembly: Clutch set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86" name="Line 2"/>
          <p:cNvSpPr/>
          <p:nvPr/>
        </p:nvSpPr>
        <p:spPr>
          <a:xfrm>
            <a:off x="6309360" y="365760"/>
            <a:ext cx="0" cy="64008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Line 3"/>
          <p:cNvSpPr/>
          <p:nvPr/>
        </p:nvSpPr>
        <p:spPr>
          <a:xfrm>
            <a:off x="6309360" y="1554480"/>
            <a:ext cx="0" cy="64008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88" name="Table 4"/>
          <p:cNvGraphicFramePr/>
          <p:nvPr/>
        </p:nvGraphicFramePr>
        <p:xfrm>
          <a:off x="201240" y="323640"/>
          <a:ext cx="5924880" cy="365760"/>
        </p:xfrm>
        <a:graphic>
          <a:graphicData uri="http://schemas.openxmlformats.org/drawingml/2006/table">
            <a:tbl>
              <a:tblPr/>
              <a:tblGrid>
                <a:gridCol w="1064520"/>
                <a:gridCol w="4860720"/>
              </a:tblGrid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P0430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Clutch axel (tube 410x16mm)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9" name="Table 5"/>
          <p:cNvGraphicFramePr/>
          <p:nvPr/>
        </p:nvGraphicFramePr>
        <p:xfrm>
          <a:off x="188280" y="1512360"/>
          <a:ext cx="5937840" cy="365760"/>
        </p:xfrm>
        <a:graphic>
          <a:graphicData uri="http://schemas.openxmlformats.org/drawingml/2006/table">
            <a:tbl>
              <a:tblPr/>
              <a:tblGrid>
                <a:gridCol w="1064880"/>
                <a:gridCol w="4873320"/>
              </a:tblGrid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P0435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Balancing axel (tube 390x16mm)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sp>
        <p:nvSpPr>
          <p:cNvPr id="90" name="CustomShape 6"/>
          <p:cNvSpPr/>
          <p:nvPr/>
        </p:nvSpPr>
        <p:spPr>
          <a:xfrm>
            <a:off x="6418440" y="1465200"/>
            <a:ext cx="3454560" cy="100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Length: 210mm, diameter: 16mm, wall: 0,5mm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Cut angle: 90deg both sides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Units: 1 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Assembly: Balancing axel set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640080" y="2152080"/>
            <a:ext cx="5392440" cy="862920"/>
          </a:xfrm>
          <a:prstGeom prst="rect">
            <a:avLst/>
          </a:prstGeom>
          <a:ln>
            <a:noFill/>
          </a:ln>
        </p:spPr>
      </p:pic>
      <p:graphicFrame>
        <p:nvGraphicFramePr>
          <p:cNvPr id="92" name="Table 7"/>
          <p:cNvGraphicFramePr/>
          <p:nvPr/>
        </p:nvGraphicFramePr>
        <p:xfrm>
          <a:off x="279360" y="3430800"/>
          <a:ext cx="5829840" cy="365760"/>
        </p:xfrm>
        <a:graphic>
          <a:graphicData uri="http://schemas.openxmlformats.org/drawingml/2006/table">
            <a:tbl>
              <a:tblPr/>
              <a:tblGrid>
                <a:gridCol w="932400"/>
                <a:gridCol w="4897800"/>
              </a:tblGrid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P0390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Clutch lever (100x5mm bar)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sp>
        <p:nvSpPr>
          <p:cNvPr id="93" name="Line 8"/>
          <p:cNvSpPr/>
          <p:nvPr/>
        </p:nvSpPr>
        <p:spPr>
          <a:xfrm>
            <a:off x="274320" y="3200400"/>
            <a:ext cx="9418320" cy="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94" name="" descr=""/>
          <p:cNvPicPr/>
          <p:nvPr/>
        </p:nvPicPr>
        <p:blipFill>
          <a:blip r:embed="rId2"/>
          <a:stretch/>
        </p:blipFill>
        <p:spPr>
          <a:xfrm>
            <a:off x="673200" y="4140360"/>
            <a:ext cx="3073320" cy="391320"/>
          </a:xfrm>
          <a:prstGeom prst="rect">
            <a:avLst/>
          </a:prstGeom>
          <a:ln>
            <a:noFill/>
          </a:ln>
        </p:spPr>
      </p:pic>
      <p:sp>
        <p:nvSpPr>
          <p:cNvPr id="95" name="Line 9"/>
          <p:cNvSpPr/>
          <p:nvPr/>
        </p:nvSpPr>
        <p:spPr>
          <a:xfrm>
            <a:off x="6309000" y="3534480"/>
            <a:ext cx="0" cy="64008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10"/>
          <p:cNvSpPr/>
          <p:nvPr/>
        </p:nvSpPr>
        <p:spPr>
          <a:xfrm>
            <a:off x="6418080" y="3445200"/>
            <a:ext cx="3454560" cy="100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Length: 100mm, diameter: 5mm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Cut angle: 90deg both sides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Units: 1 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Assembly: Clutch set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1"/>
          <p:cNvSpPr/>
          <p:nvPr/>
        </p:nvSpPr>
        <p:spPr>
          <a:xfrm>
            <a:off x="509760" y="668160"/>
            <a:ext cx="557424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Units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4 + 4, </a:t>
            </a: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Printer file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135deg bracket type 002 x8.gcode (x8 parts)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Material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PLA, </a:t>
            </a: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Color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Gray,  </a:t>
            </a: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Weight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63g, </a:t>
            </a: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Printing time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 4h 18m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Assembly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Chassis Top, Chassis Bottom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Source Model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“135 degree bracket type 002” / 135 degree bracket.FCStd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38" name="CustomShape 2"/>
          <p:cNvSpPr/>
          <p:nvPr/>
        </p:nvSpPr>
        <p:spPr>
          <a:xfrm>
            <a:off x="538920" y="1888920"/>
            <a:ext cx="659052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Units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4 + 4, </a:t>
            </a: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Printer file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﻿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135deg_small_braket M6 3holes type 002 x8.gcode  (x8 parts)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Material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PLA, </a:t>
            </a: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Color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Gray,  </a:t>
            </a: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Weight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60g, </a:t>
            </a: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Printing time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 4h 5m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Assembly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Chassis Top, Chassis Bottom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Source Model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“135deg_small_braket M6 3holes ” / 135degree_small_braket v2.FCStd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39" name="CustomShape 3"/>
          <p:cNvSpPr/>
          <p:nvPr/>
        </p:nvSpPr>
        <p:spPr>
          <a:xfrm>
            <a:off x="601200" y="3126960"/>
            <a:ext cx="557424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Units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4 + 2, </a:t>
            </a: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Printer file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﻿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30x30 corner bracket type 002 x6.gcode (x6 parts)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Material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PLA, </a:t>
            </a: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Color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Gray,  </a:t>
            </a: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Weight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48g, </a:t>
            </a: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Printing time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 3h 26m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Assembly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Chassis Middle, Set limit motors Top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Source Model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“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﻿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30x30 corner bracket type 002” / AGV-Parts v4.FCStd</a:t>
            </a:r>
            <a:endParaRPr b="0" lang="en-US" sz="1200" spc="-1" strike="noStrike">
              <a:latin typeface="Arial"/>
            </a:endParaRPr>
          </a:p>
        </p:txBody>
      </p:sp>
      <p:graphicFrame>
        <p:nvGraphicFramePr>
          <p:cNvPr id="340" name="Table 4"/>
          <p:cNvGraphicFramePr/>
          <p:nvPr/>
        </p:nvGraphicFramePr>
        <p:xfrm>
          <a:off x="366120" y="323640"/>
          <a:ext cx="6765840" cy="365760"/>
        </p:xfrm>
        <a:graphic>
          <a:graphicData uri="http://schemas.openxmlformats.org/drawingml/2006/table">
            <a:tbl>
              <a:tblPr/>
              <a:tblGrid>
                <a:gridCol w="1082160"/>
                <a:gridCol w="5684040"/>
              </a:tblGrid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P0011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135 degree bracket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pic>
        <p:nvPicPr>
          <p:cNvPr id="341" name="" descr=""/>
          <p:cNvPicPr/>
          <p:nvPr/>
        </p:nvPicPr>
        <p:blipFill>
          <a:blip r:embed="rId1"/>
          <a:stretch/>
        </p:blipFill>
        <p:spPr>
          <a:xfrm>
            <a:off x="7664400" y="365760"/>
            <a:ext cx="2008800" cy="1234800"/>
          </a:xfrm>
          <a:prstGeom prst="rect">
            <a:avLst/>
          </a:prstGeom>
          <a:ln>
            <a:noFill/>
          </a:ln>
        </p:spPr>
      </p:pic>
      <p:graphicFrame>
        <p:nvGraphicFramePr>
          <p:cNvPr id="342" name="Table 5"/>
          <p:cNvGraphicFramePr/>
          <p:nvPr/>
        </p:nvGraphicFramePr>
        <p:xfrm>
          <a:off x="346680" y="1565640"/>
          <a:ext cx="6821280" cy="365760"/>
        </p:xfrm>
        <a:graphic>
          <a:graphicData uri="http://schemas.openxmlformats.org/drawingml/2006/table">
            <a:tbl>
              <a:tblPr/>
              <a:tblGrid>
                <a:gridCol w="1090800"/>
                <a:gridCol w="5730840"/>
              </a:tblGrid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P0016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135deg_small_braket M6 3holes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pic>
        <p:nvPicPr>
          <p:cNvPr id="343" name="" descr=""/>
          <p:cNvPicPr/>
          <p:nvPr/>
        </p:nvPicPr>
        <p:blipFill>
          <a:blip r:embed="rId2"/>
          <a:stretch/>
        </p:blipFill>
        <p:spPr>
          <a:xfrm>
            <a:off x="7680960" y="1693080"/>
            <a:ext cx="1917360" cy="1230120"/>
          </a:xfrm>
          <a:prstGeom prst="rect">
            <a:avLst/>
          </a:prstGeom>
          <a:ln>
            <a:noFill/>
          </a:ln>
        </p:spPr>
      </p:pic>
      <p:pic>
        <p:nvPicPr>
          <p:cNvPr id="344" name="" descr=""/>
          <p:cNvPicPr/>
          <p:nvPr/>
        </p:nvPicPr>
        <p:blipFill>
          <a:blip r:embed="rId3"/>
          <a:stretch/>
        </p:blipFill>
        <p:spPr>
          <a:xfrm>
            <a:off x="7680960" y="3017520"/>
            <a:ext cx="1917360" cy="1031040"/>
          </a:xfrm>
          <a:prstGeom prst="rect">
            <a:avLst/>
          </a:prstGeom>
          <a:ln>
            <a:noFill/>
          </a:ln>
        </p:spPr>
      </p:pic>
      <p:graphicFrame>
        <p:nvGraphicFramePr>
          <p:cNvPr id="345" name="Table 6"/>
          <p:cNvGraphicFramePr/>
          <p:nvPr/>
        </p:nvGraphicFramePr>
        <p:xfrm>
          <a:off x="385560" y="2792520"/>
          <a:ext cx="6746400" cy="365760"/>
        </p:xfrm>
        <a:graphic>
          <a:graphicData uri="http://schemas.openxmlformats.org/drawingml/2006/table">
            <a:tbl>
              <a:tblPr/>
              <a:tblGrid>
                <a:gridCol w="1078920"/>
                <a:gridCol w="5667840"/>
              </a:tblGrid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P0021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90 degree bracket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sp>
        <p:nvSpPr>
          <p:cNvPr id="346" name="CustomShape 7"/>
          <p:cNvSpPr/>
          <p:nvPr/>
        </p:nvSpPr>
        <p:spPr>
          <a:xfrm>
            <a:off x="601200" y="4314960"/>
            <a:ext cx="652860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Units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2 + 2, </a:t>
            </a: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Printer file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﻿﻿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Bracket Front Laser type 002 x4.gcode (x4 parts)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Material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PLA, </a:t>
            </a: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Color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Gray,  </a:t>
            </a: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Weight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11g, </a:t>
            </a: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Printing time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 45m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Assembly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Laser beam area – Bottom / Laser beam area – Top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Source Model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“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﻿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Bracket Front Laser type 002” / AGV-Parts v4.FCStd</a:t>
            </a:r>
            <a:endParaRPr b="0" lang="en-US" sz="1200" spc="-1" strike="noStrike">
              <a:latin typeface="Arial"/>
            </a:endParaRPr>
          </a:p>
        </p:txBody>
      </p:sp>
      <p:graphicFrame>
        <p:nvGraphicFramePr>
          <p:cNvPr id="347" name="Table 8"/>
          <p:cNvGraphicFramePr/>
          <p:nvPr/>
        </p:nvGraphicFramePr>
        <p:xfrm>
          <a:off x="349200" y="3983400"/>
          <a:ext cx="6782760" cy="365760"/>
        </p:xfrm>
        <a:graphic>
          <a:graphicData uri="http://schemas.openxmlformats.org/drawingml/2006/table">
            <a:tbl>
              <a:tblPr/>
              <a:tblGrid>
                <a:gridCol w="1084680"/>
                <a:gridCol w="5698440"/>
              </a:tblGrid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P0411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Bracket front laser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pic>
        <p:nvPicPr>
          <p:cNvPr id="348" name="" descr=""/>
          <p:cNvPicPr/>
          <p:nvPr/>
        </p:nvPicPr>
        <p:blipFill>
          <a:blip r:embed="rId4"/>
          <a:stretch/>
        </p:blipFill>
        <p:spPr>
          <a:xfrm>
            <a:off x="7680960" y="4114800"/>
            <a:ext cx="1910520" cy="1377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509760" y="668160"/>
            <a:ext cx="557424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Units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1, </a:t>
            </a: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Printer file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Back top Cover v2.gcode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Material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PLA, </a:t>
            </a: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Color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White,  </a:t>
            </a: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Weight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107g, </a:t>
            </a: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Printing time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 6h 33m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Assembly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Back Cover Set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Source Model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“Back top Cover v2” / AGV-Parts v4.FCStd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50" name="CustomShape 2"/>
          <p:cNvSpPr/>
          <p:nvPr/>
        </p:nvSpPr>
        <p:spPr>
          <a:xfrm>
            <a:off x="538920" y="1888920"/>
            <a:ext cx="557424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Units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1, </a:t>
            </a: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Printer file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Back bottom Cover.gcode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Material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PLA, </a:t>
            </a: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Color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White,  </a:t>
            </a: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Weight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92g, </a:t>
            </a: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Printing time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 5h 23m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Assembly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Back Cover Set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Source Model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“Back bottom Cover” / AGV-Parts v4.FCStd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51" name="CustomShape 3"/>
          <p:cNvSpPr/>
          <p:nvPr/>
        </p:nvSpPr>
        <p:spPr>
          <a:xfrm>
            <a:off x="601200" y="3126960"/>
            <a:ext cx="557424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Units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2, </a:t>
            </a: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Printer file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RPiBox.gcode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Material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PLA, </a:t>
            </a: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Color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White,  </a:t>
            </a: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Weight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49g, </a:t>
            </a: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Printing time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 3h 12m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Assembly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Back Cover Set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Source Model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“RPiBox” / AGV-Parts v4.FCStd</a:t>
            </a:r>
            <a:endParaRPr b="0" lang="en-US" sz="1200" spc="-1" strike="noStrike">
              <a:latin typeface="Arial"/>
            </a:endParaRPr>
          </a:p>
        </p:txBody>
      </p:sp>
      <p:graphicFrame>
        <p:nvGraphicFramePr>
          <p:cNvPr id="352" name="Table 4"/>
          <p:cNvGraphicFramePr/>
          <p:nvPr/>
        </p:nvGraphicFramePr>
        <p:xfrm>
          <a:off x="290160" y="343800"/>
          <a:ext cx="6787440" cy="365760"/>
        </p:xfrm>
        <a:graphic>
          <a:graphicData uri="http://schemas.openxmlformats.org/drawingml/2006/table">
            <a:tbl>
              <a:tblPr/>
              <a:tblGrid>
                <a:gridCol w="1085400"/>
                <a:gridCol w="5702400"/>
              </a:tblGrid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P0315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Back top Cover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3" name="Table 5"/>
          <p:cNvGraphicFramePr/>
          <p:nvPr/>
        </p:nvGraphicFramePr>
        <p:xfrm>
          <a:off x="287640" y="1575720"/>
          <a:ext cx="6752880" cy="365760"/>
        </p:xfrm>
        <a:graphic>
          <a:graphicData uri="http://schemas.openxmlformats.org/drawingml/2006/table">
            <a:tbl>
              <a:tblPr/>
              <a:tblGrid>
                <a:gridCol w="1080000"/>
                <a:gridCol w="5673240"/>
              </a:tblGrid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P0320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Back bottom Cover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4" name="Table 6"/>
          <p:cNvGraphicFramePr/>
          <p:nvPr/>
        </p:nvGraphicFramePr>
        <p:xfrm>
          <a:off x="345240" y="2752200"/>
          <a:ext cx="6695280" cy="365760"/>
        </p:xfrm>
        <a:graphic>
          <a:graphicData uri="http://schemas.openxmlformats.org/drawingml/2006/table">
            <a:tbl>
              <a:tblPr/>
              <a:tblGrid>
                <a:gridCol w="1070640"/>
                <a:gridCol w="5625000"/>
              </a:tblGrid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P0316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RPiBox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pic>
        <p:nvPicPr>
          <p:cNvPr id="355" name="" descr=""/>
          <p:cNvPicPr/>
          <p:nvPr/>
        </p:nvPicPr>
        <p:blipFill>
          <a:blip r:embed="rId1"/>
          <a:stretch/>
        </p:blipFill>
        <p:spPr>
          <a:xfrm>
            <a:off x="7389720" y="365760"/>
            <a:ext cx="2299680" cy="1299960"/>
          </a:xfrm>
          <a:prstGeom prst="rect">
            <a:avLst/>
          </a:prstGeom>
          <a:ln>
            <a:noFill/>
          </a:ln>
        </p:spPr>
      </p:pic>
      <p:pic>
        <p:nvPicPr>
          <p:cNvPr id="356" name="" descr=""/>
          <p:cNvPicPr/>
          <p:nvPr/>
        </p:nvPicPr>
        <p:blipFill>
          <a:blip r:embed="rId2"/>
          <a:stretch/>
        </p:blipFill>
        <p:spPr>
          <a:xfrm>
            <a:off x="7406640" y="1737360"/>
            <a:ext cx="2282760" cy="1243440"/>
          </a:xfrm>
          <a:prstGeom prst="rect">
            <a:avLst/>
          </a:prstGeom>
          <a:ln>
            <a:noFill/>
          </a:ln>
        </p:spPr>
      </p:pic>
      <p:pic>
        <p:nvPicPr>
          <p:cNvPr id="357" name="" descr=""/>
          <p:cNvPicPr/>
          <p:nvPr/>
        </p:nvPicPr>
        <p:blipFill>
          <a:blip r:embed="rId3"/>
          <a:stretch/>
        </p:blipFill>
        <p:spPr>
          <a:xfrm>
            <a:off x="7406640" y="3108960"/>
            <a:ext cx="2282760" cy="1761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509760" y="668160"/>
            <a:ext cx="557424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Units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1, </a:t>
            </a: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Printer file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Front Top Cover.gcode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Material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PLA, </a:t>
            </a: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Color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White,  </a:t>
            </a: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Weight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94g, </a:t>
            </a: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Printing time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 5h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Assembly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Front Cover Set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Source Model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“Front Top Cover” / AGV-Parts v4.FCStd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59" name="CustomShape 2"/>
          <p:cNvSpPr/>
          <p:nvPr/>
        </p:nvSpPr>
        <p:spPr>
          <a:xfrm>
            <a:off x="538920" y="1888920"/>
            <a:ext cx="557424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Units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1, </a:t>
            </a: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Printer file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Front Bottom Cover.gcode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Material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PLA, </a:t>
            </a: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Color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White,  </a:t>
            </a: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Weight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96g, </a:t>
            </a: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Printing time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 4h 50m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Assembly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Front Cover Set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Source Model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“Front Bottom Cover” / AGV-Parts v4.FCStd</a:t>
            </a:r>
            <a:endParaRPr b="0" lang="en-US" sz="1200" spc="-1" strike="noStrike">
              <a:latin typeface="Arial"/>
            </a:endParaRPr>
          </a:p>
        </p:txBody>
      </p:sp>
      <p:graphicFrame>
        <p:nvGraphicFramePr>
          <p:cNvPr id="360" name="Table 3"/>
          <p:cNvGraphicFramePr/>
          <p:nvPr/>
        </p:nvGraphicFramePr>
        <p:xfrm>
          <a:off x="265320" y="304200"/>
          <a:ext cx="6775200" cy="365760"/>
        </p:xfrm>
        <a:graphic>
          <a:graphicData uri="http://schemas.openxmlformats.org/drawingml/2006/table">
            <a:tbl>
              <a:tblPr/>
              <a:tblGrid>
                <a:gridCol w="1083600"/>
                <a:gridCol w="5691960"/>
              </a:tblGrid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P0305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Front Top Cover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1" name="Table 4"/>
          <p:cNvGraphicFramePr/>
          <p:nvPr/>
        </p:nvGraphicFramePr>
        <p:xfrm>
          <a:off x="260640" y="1569600"/>
          <a:ext cx="6779880" cy="365760"/>
        </p:xfrm>
        <a:graphic>
          <a:graphicData uri="http://schemas.openxmlformats.org/drawingml/2006/table">
            <a:tbl>
              <a:tblPr/>
              <a:tblGrid>
                <a:gridCol w="1084320"/>
                <a:gridCol w="5695920"/>
              </a:tblGrid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P0310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Front Bottom Cover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pic>
        <p:nvPicPr>
          <p:cNvPr id="362" name="" descr=""/>
          <p:cNvPicPr/>
          <p:nvPr/>
        </p:nvPicPr>
        <p:blipFill>
          <a:blip r:embed="rId1"/>
          <a:stretch/>
        </p:blipFill>
        <p:spPr>
          <a:xfrm>
            <a:off x="7570440" y="1627560"/>
            <a:ext cx="2118960" cy="1269360"/>
          </a:xfrm>
          <a:prstGeom prst="rect">
            <a:avLst/>
          </a:prstGeom>
          <a:ln>
            <a:noFill/>
          </a:ln>
        </p:spPr>
      </p:pic>
      <p:pic>
        <p:nvPicPr>
          <p:cNvPr id="363" name="" descr=""/>
          <p:cNvPicPr/>
          <p:nvPr/>
        </p:nvPicPr>
        <p:blipFill>
          <a:blip r:embed="rId2"/>
          <a:stretch/>
        </p:blipFill>
        <p:spPr>
          <a:xfrm>
            <a:off x="7498080" y="356040"/>
            <a:ext cx="2104560" cy="1195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Table 1"/>
          <p:cNvGraphicFramePr/>
          <p:nvPr/>
        </p:nvGraphicFramePr>
        <p:xfrm>
          <a:off x="1490760" y="3759840"/>
          <a:ext cx="5339880" cy="347400"/>
        </p:xfrm>
        <a:graphic>
          <a:graphicData uri="http://schemas.openxmlformats.org/drawingml/2006/table">
            <a:tbl>
              <a:tblPr/>
              <a:tblGrid>
                <a:gridCol w="1675800"/>
                <a:gridCol w="3664440"/>
              </a:tblGrid>
              <a:tr h="34776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P0160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30x30 204mm profile 22,5deg cut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182880" y="2276280"/>
            <a:ext cx="4762080" cy="1284120"/>
          </a:xfrm>
          <a:prstGeom prst="rect">
            <a:avLst/>
          </a:prstGeom>
          <a:ln>
            <a:noFill/>
          </a:ln>
        </p:spPr>
      </p:pic>
      <p:graphicFrame>
        <p:nvGraphicFramePr>
          <p:cNvPr id="99" name="Table 2"/>
          <p:cNvGraphicFramePr/>
          <p:nvPr/>
        </p:nvGraphicFramePr>
        <p:xfrm>
          <a:off x="1442880" y="4786200"/>
          <a:ext cx="5371560" cy="353160"/>
        </p:xfrm>
        <a:graphic>
          <a:graphicData uri="http://schemas.openxmlformats.org/drawingml/2006/table">
            <a:tbl>
              <a:tblPr/>
              <a:tblGrid>
                <a:gridCol w="1702080"/>
                <a:gridCol w="3669840"/>
              </a:tblGrid>
              <a:tr h="3535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P0165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30x30 138mm profile 22,5deg cut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pic>
        <p:nvPicPr>
          <p:cNvPr id="100" name="" descr=""/>
          <p:cNvPicPr/>
          <p:nvPr/>
        </p:nvPicPr>
        <p:blipFill>
          <a:blip r:embed="rId2"/>
          <a:stretch/>
        </p:blipFill>
        <p:spPr>
          <a:xfrm>
            <a:off x="182880" y="236160"/>
            <a:ext cx="1823040" cy="1678320"/>
          </a:xfrm>
          <a:prstGeom prst="rect">
            <a:avLst/>
          </a:prstGeom>
          <a:ln>
            <a:noFill/>
          </a:ln>
        </p:spPr>
      </p:pic>
      <p:graphicFrame>
        <p:nvGraphicFramePr>
          <p:cNvPr id="101" name="Table 3"/>
          <p:cNvGraphicFramePr/>
          <p:nvPr/>
        </p:nvGraphicFramePr>
        <p:xfrm>
          <a:off x="2234160" y="365760"/>
          <a:ext cx="4183920" cy="349560"/>
        </p:xfrm>
        <a:graphic>
          <a:graphicData uri="http://schemas.openxmlformats.org/drawingml/2006/table">
            <a:tbl>
              <a:tblPr/>
              <a:tblGrid>
                <a:gridCol w="962640"/>
                <a:gridCol w="3221640"/>
              </a:tblGrid>
              <a:tr h="3499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P0155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30x30 339 mm profile flat cut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sp>
        <p:nvSpPr>
          <p:cNvPr id="102" name="CustomShape 4"/>
          <p:cNvSpPr/>
          <p:nvPr/>
        </p:nvSpPr>
        <p:spPr>
          <a:xfrm>
            <a:off x="6418080" y="365760"/>
            <a:ext cx="366084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Units: 2 + 2  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Assembly: Chassis Top, Chassis Bottom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graphicFrame>
        <p:nvGraphicFramePr>
          <p:cNvPr id="103" name="Table 5"/>
          <p:cNvGraphicFramePr/>
          <p:nvPr/>
        </p:nvGraphicFramePr>
        <p:xfrm>
          <a:off x="2278800" y="915480"/>
          <a:ext cx="4176000" cy="365760"/>
        </p:xfrm>
        <a:graphic>
          <a:graphicData uri="http://schemas.openxmlformats.org/drawingml/2006/table">
            <a:tbl>
              <a:tblPr/>
              <a:tblGrid>
                <a:gridCol w="963000"/>
                <a:gridCol w="3213360"/>
              </a:tblGrid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P0170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30x30_200mm profile flat cut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4" name="Table 6"/>
          <p:cNvGraphicFramePr/>
          <p:nvPr/>
        </p:nvGraphicFramePr>
        <p:xfrm>
          <a:off x="2277720" y="1506240"/>
          <a:ext cx="4178160" cy="365760"/>
        </p:xfrm>
        <a:graphic>
          <a:graphicData uri="http://schemas.openxmlformats.org/drawingml/2006/table">
            <a:tbl>
              <a:tblPr/>
              <a:tblGrid>
                <a:gridCol w="968760"/>
                <a:gridCol w="3209760"/>
              </a:tblGrid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P0175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30x30_60mm profile flat cut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sp>
        <p:nvSpPr>
          <p:cNvPr id="105" name="CustomShape 7"/>
          <p:cNvSpPr/>
          <p:nvPr/>
        </p:nvSpPr>
        <p:spPr>
          <a:xfrm>
            <a:off x="6418080" y="970920"/>
            <a:ext cx="363852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Units: 4  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Assembly: Chassis Middle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106" name="CustomShape 8"/>
          <p:cNvSpPr/>
          <p:nvPr/>
        </p:nvSpPr>
        <p:spPr>
          <a:xfrm>
            <a:off x="6418080" y="1545120"/>
            <a:ext cx="366084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Units: 2  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Assembly: Set limit motors Top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107" name="CustomShape 9"/>
          <p:cNvSpPr/>
          <p:nvPr/>
        </p:nvSpPr>
        <p:spPr>
          <a:xfrm>
            <a:off x="6949440" y="3383280"/>
            <a:ext cx="3129480" cy="100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Length long side: 204mm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Cut angle: 22,5deg both sides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Units: 4 + 4  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Assembly: Chassis Top, Chassis Bottom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108" name="CustomShape 10"/>
          <p:cNvSpPr/>
          <p:nvPr/>
        </p:nvSpPr>
        <p:spPr>
          <a:xfrm>
            <a:off x="6949440" y="4385520"/>
            <a:ext cx="3129480" cy="100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Length long side: 138mm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Cut angle: 22,5deg both sides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Units: 4 + 4  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Assembly: Chassis Top, Chassis Bottom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109" name="Line 11"/>
          <p:cNvSpPr/>
          <p:nvPr/>
        </p:nvSpPr>
        <p:spPr>
          <a:xfrm>
            <a:off x="170280" y="2179800"/>
            <a:ext cx="9692640" cy="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12"/>
          <p:cNvSpPr/>
          <p:nvPr/>
        </p:nvSpPr>
        <p:spPr>
          <a:xfrm>
            <a:off x="5486400" y="5394960"/>
            <a:ext cx="456696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i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Source model for all: “30x30 profile” / 30x30 profiles.FCStd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1" name="Line 13"/>
          <p:cNvSpPr/>
          <p:nvPr/>
        </p:nvSpPr>
        <p:spPr>
          <a:xfrm>
            <a:off x="6949440" y="3474720"/>
            <a:ext cx="0" cy="64008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Line 14"/>
          <p:cNvSpPr/>
          <p:nvPr/>
        </p:nvSpPr>
        <p:spPr>
          <a:xfrm>
            <a:off x="6949440" y="4480560"/>
            <a:ext cx="0" cy="64008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15"/>
          <p:cNvSpPr/>
          <p:nvPr/>
        </p:nvSpPr>
        <p:spPr>
          <a:xfrm>
            <a:off x="1442880" y="5122800"/>
            <a:ext cx="536544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c9211e"/>
                </a:solidFill>
                <a:latin typeface="Arial"/>
                <a:ea typeface="DejaVu Sans"/>
              </a:rPr>
              <a:t>NOTE: In the 4 units for “Chassis Bottom” make an 8,2mm hole in the middle for caster wheels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4" name="Table 1"/>
          <p:cNvGraphicFramePr/>
          <p:nvPr/>
        </p:nvGraphicFramePr>
        <p:xfrm>
          <a:off x="199080" y="195120"/>
          <a:ext cx="9700200" cy="347400"/>
        </p:xfrm>
        <a:graphic>
          <a:graphicData uri="http://schemas.openxmlformats.org/drawingml/2006/table">
            <a:tbl>
              <a:tblPr/>
              <a:tblGrid>
                <a:gridCol w="1164240"/>
                <a:gridCol w="8536320"/>
              </a:tblGrid>
              <a:tr h="34776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P0185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Alu Profile L shape 15x15x1,5 106mm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447480" y="822960"/>
            <a:ext cx="2026440" cy="182952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2"/>
          <a:stretch/>
        </p:blipFill>
        <p:spPr>
          <a:xfrm>
            <a:off x="4754880" y="822960"/>
            <a:ext cx="4992480" cy="1274760"/>
          </a:xfrm>
          <a:prstGeom prst="rect">
            <a:avLst/>
          </a:prstGeom>
          <a:ln>
            <a:noFill/>
          </a:ln>
        </p:spPr>
      </p:pic>
      <p:pic>
        <p:nvPicPr>
          <p:cNvPr id="117" name="" descr=""/>
          <p:cNvPicPr/>
          <p:nvPr/>
        </p:nvPicPr>
        <p:blipFill>
          <a:blip r:embed="rId3"/>
          <a:stretch/>
        </p:blipFill>
        <p:spPr>
          <a:xfrm>
            <a:off x="4735440" y="2184480"/>
            <a:ext cx="5043240" cy="1193400"/>
          </a:xfrm>
          <a:prstGeom prst="rect">
            <a:avLst/>
          </a:prstGeom>
          <a:ln>
            <a:noFill/>
          </a:ln>
        </p:spPr>
      </p:pic>
      <p:pic>
        <p:nvPicPr>
          <p:cNvPr id="118" name="" descr=""/>
          <p:cNvPicPr/>
          <p:nvPr/>
        </p:nvPicPr>
        <p:blipFill>
          <a:blip r:embed="rId4"/>
          <a:stretch/>
        </p:blipFill>
        <p:spPr>
          <a:xfrm>
            <a:off x="1874160" y="2743200"/>
            <a:ext cx="2326680" cy="2498760"/>
          </a:xfrm>
          <a:prstGeom prst="rect">
            <a:avLst/>
          </a:prstGeom>
          <a:ln>
            <a:noFill/>
          </a:ln>
        </p:spPr>
      </p:pic>
      <p:sp>
        <p:nvSpPr>
          <p:cNvPr id="119" name="CustomShape 2"/>
          <p:cNvSpPr/>
          <p:nvPr/>
        </p:nvSpPr>
        <p:spPr>
          <a:xfrm>
            <a:off x="4727520" y="3935520"/>
            <a:ext cx="505512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Length long side: 206mm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Cut angle: 90deg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Units: 1+1  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Assembly: Laser beam area – Bottom,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Laser beam area – Top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20" name="CustomShape 3"/>
          <p:cNvSpPr/>
          <p:nvPr/>
        </p:nvSpPr>
        <p:spPr>
          <a:xfrm>
            <a:off x="4551120" y="5394960"/>
            <a:ext cx="550224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i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Source Model: “Aluminum Profile L shape type 004” / Aluminum Profiles.FCStd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21" name="Line 4"/>
          <p:cNvSpPr/>
          <p:nvPr/>
        </p:nvSpPr>
        <p:spPr>
          <a:xfrm>
            <a:off x="4727520" y="4023360"/>
            <a:ext cx="0" cy="64008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" name="Table 1"/>
          <p:cNvGraphicFramePr/>
          <p:nvPr/>
        </p:nvGraphicFramePr>
        <p:xfrm>
          <a:off x="197640" y="3686760"/>
          <a:ext cx="4859280" cy="604800"/>
        </p:xfrm>
        <a:graphic>
          <a:graphicData uri="http://schemas.openxmlformats.org/drawingml/2006/table">
            <a:tbl>
              <a:tblPr/>
              <a:tblGrid>
                <a:gridCol w="1101600"/>
                <a:gridCol w="3758040"/>
              </a:tblGrid>
              <a:tr h="60516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P0190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Alu Profile L shape 15x15x1,5 135mm 22,5 deg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3657600" y="2377440"/>
            <a:ext cx="3448440" cy="1095840"/>
          </a:xfrm>
          <a:prstGeom prst="rect">
            <a:avLst/>
          </a:prstGeom>
          <a:ln>
            <a:noFill/>
          </a:ln>
        </p:spPr>
      </p:pic>
      <p:pic>
        <p:nvPicPr>
          <p:cNvPr id="124" name="" descr=""/>
          <p:cNvPicPr/>
          <p:nvPr/>
        </p:nvPicPr>
        <p:blipFill>
          <a:blip r:embed="rId2"/>
          <a:stretch/>
        </p:blipFill>
        <p:spPr>
          <a:xfrm>
            <a:off x="3657600" y="108360"/>
            <a:ext cx="6307920" cy="1185120"/>
          </a:xfrm>
          <a:prstGeom prst="rect">
            <a:avLst/>
          </a:prstGeom>
          <a:ln>
            <a:noFill/>
          </a:ln>
        </p:spPr>
      </p:pic>
      <p:pic>
        <p:nvPicPr>
          <p:cNvPr id="125" name="" descr=""/>
          <p:cNvPicPr/>
          <p:nvPr/>
        </p:nvPicPr>
        <p:blipFill>
          <a:blip r:embed="rId3"/>
          <a:stretch/>
        </p:blipFill>
        <p:spPr>
          <a:xfrm>
            <a:off x="437040" y="182880"/>
            <a:ext cx="2530440" cy="2284560"/>
          </a:xfrm>
          <a:prstGeom prst="rect">
            <a:avLst/>
          </a:prstGeom>
          <a:ln>
            <a:noFill/>
          </a:ln>
        </p:spPr>
      </p:pic>
      <p:pic>
        <p:nvPicPr>
          <p:cNvPr id="126" name="" descr=""/>
          <p:cNvPicPr/>
          <p:nvPr/>
        </p:nvPicPr>
        <p:blipFill>
          <a:blip r:embed="rId4"/>
          <a:stretch/>
        </p:blipFill>
        <p:spPr>
          <a:xfrm>
            <a:off x="3657600" y="1294920"/>
            <a:ext cx="6307920" cy="1025280"/>
          </a:xfrm>
          <a:prstGeom prst="rect">
            <a:avLst/>
          </a:prstGeom>
          <a:ln>
            <a:noFill/>
          </a:ln>
        </p:spPr>
      </p:pic>
      <p:sp>
        <p:nvSpPr>
          <p:cNvPr id="127" name="CustomShape 2"/>
          <p:cNvSpPr/>
          <p:nvPr/>
        </p:nvSpPr>
        <p:spPr>
          <a:xfrm>
            <a:off x="5303520" y="3616920"/>
            <a:ext cx="4566600" cy="100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Length long side: 135mm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PingFang SC"/>
              </a:rPr>
              <a:t>Cut angle: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22,5deg both sides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Units: 2 + 2 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Assembly: Laser beam area – Bottom,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Laser beam area – Top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graphicFrame>
        <p:nvGraphicFramePr>
          <p:cNvPr id="128" name="Table 3"/>
          <p:cNvGraphicFramePr/>
          <p:nvPr/>
        </p:nvGraphicFramePr>
        <p:xfrm>
          <a:off x="187200" y="4541400"/>
          <a:ext cx="4854960" cy="603360"/>
        </p:xfrm>
        <a:graphic>
          <a:graphicData uri="http://schemas.openxmlformats.org/drawingml/2006/table">
            <a:tbl>
              <a:tblPr/>
              <a:tblGrid>
                <a:gridCol w="1097640"/>
                <a:gridCol w="3757680"/>
              </a:tblGrid>
              <a:tr h="6037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P0195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Alu Profile L shape 15x15x1,5 137,5mm 22,5deg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sp>
        <p:nvSpPr>
          <p:cNvPr id="129" name="CustomShape 4"/>
          <p:cNvSpPr/>
          <p:nvPr/>
        </p:nvSpPr>
        <p:spPr>
          <a:xfrm>
            <a:off x="5303520" y="4480560"/>
            <a:ext cx="4566600" cy="100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Length long side: 137,5mm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PingFang SC"/>
              </a:rPr>
              <a:t>Cut angle: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22,5deg both sides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Units: 2 + 2 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Assembly: Laser beam area – Bottom,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Laser beam area – Top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130" name="CustomShape 5"/>
          <p:cNvSpPr/>
          <p:nvPr/>
        </p:nvSpPr>
        <p:spPr>
          <a:xfrm>
            <a:off x="3771360" y="5394960"/>
            <a:ext cx="630432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i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Source Model for all: “Aluminum Profile L shape type 002” / Aluminum Profiles.FCStd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31" name="Line 6"/>
          <p:cNvSpPr/>
          <p:nvPr/>
        </p:nvSpPr>
        <p:spPr>
          <a:xfrm>
            <a:off x="5303520" y="3704400"/>
            <a:ext cx="0" cy="64008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Line 7"/>
          <p:cNvSpPr/>
          <p:nvPr/>
        </p:nvSpPr>
        <p:spPr>
          <a:xfrm>
            <a:off x="5303520" y="4569120"/>
            <a:ext cx="0" cy="64008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8"/>
          <p:cNvSpPr/>
          <p:nvPr/>
        </p:nvSpPr>
        <p:spPr>
          <a:xfrm>
            <a:off x="7498080" y="2563560"/>
            <a:ext cx="152352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c9211e"/>
                </a:solidFill>
                <a:latin typeface="Arial"/>
                <a:ea typeface="DejaVu Sans"/>
              </a:rPr>
              <a:t>NOTE: Install M5 threaded rivet as shown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134" name="Line 9"/>
          <p:cNvSpPr/>
          <p:nvPr/>
        </p:nvSpPr>
        <p:spPr>
          <a:xfrm flipH="1">
            <a:off x="4389120" y="2743200"/>
            <a:ext cx="3108960" cy="182880"/>
          </a:xfrm>
          <a:prstGeom prst="line">
            <a:avLst/>
          </a:prstGeom>
          <a:ln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Line 10"/>
          <p:cNvSpPr/>
          <p:nvPr/>
        </p:nvSpPr>
        <p:spPr>
          <a:xfrm flipH="1">
            <a:off x="6766560" y="2926080"/>
            <a:ext cx="731520" cy="274320"/>
          </a:xfrm>
          <a:prstGeom prst="line">
            <a:avLst/>
          </a:prstGeom>
          <a:ln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437040" y="816840"/>
            <a:ext cx="2026440" cy="1829520"/>
          </a:xfrm>
          <a:prstGeom prst="rect">
            <a:avLst/>
          </a:prstGeom>
          <a:ln>
            <a:noFill/>
          </a:ln>
        </p:spPr>
      </p:pic>
      <p:sp>
        <p:nvSpPr>
          <p:cNvPr id="137" name="CustomShape 1"/>
          <p:cNvSpPr/>
          <p:nvPr/>
        </p:nvSpPr>
        <p:spPr>
          <a:xfrm>
            <a:off x="4937760" y="3474720"/>
            <a:ext cx="4566600" cy="100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Length long side: 197mm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PingFang SC"/>
              </a:rPr>
              <a:t>Cut angle: 90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deg both sides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Units: 2  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Assembly: Laser beam area – Top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graphicFrame>
        <p:nvGraphicFramePr>
          <p:cNvPr id="138" name="Table 2"/>
          <p:cNvGraphicFramePr/>
          <p:nvPr/>
        </p:nvGraphicFramePr>
        <p:xfrm>
          <a:off x="461520" y="394560"/>
          <a:ext cx="9230760" cy="365760"/>
        </p:xfrm>
        <a:graphic>
          <a:graphicData uri="http://schemas.openxmlformats.org/drawingml/2006/table">
            <a:tbl>
              <a:tblPr/>
              <a:tblGrid>
                <a:gridCol w="1567080"/>
                <a:gridCol w="7664040"/>
              </a:tblGrid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P0200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Alu Profile L shape 15x15x1,5 197mm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pic>
        <p:nvPicPr>
          <p:cNvPr id="139" name="" descr=""/>
          <p:cNvPicPr/>
          <p:nvPr/>
        </p:nvPicPr>
        <p:blipFill>
          <a:blip r:embed="rId2"/>
          <a:stretch/>
        </p:blipFill>
        <p:spPr>
          <a:xfrm>
            <a:off x="2724840" y="834480"/>
            <a:ext cx="6870960" cy="1080360"/>
          </a:xfrm>
          <a:prstGeom prst="rect">
            <a:avLst/>
          </a:prstGeom>
          <a:ln>
            <a:noFill/>
          </a:ln>
        </p:spPr>
      </p:pic>
      <p:pic>
        <p:nvPicPr>
          <p:cNvPr id="140" name="" descr=""/>
          <p:cNvPicPr/>
          <p:nvPr/>
        </p:nvPicPr>
        <p:blipFill>
          <a:blip r:embed="rId3"/>
          <a:stretch/>
        </p:blipFill>
        <p:spPr>
          <a:xfrm>
            <a:off x="2743200" y="2074320"/>
            <a:ext cx="6852600" cy="1073520"/>
          </a:xfrm>
          <a:prstGeom prst="rect">
            <a:avLst/>
          </a:prstGeom>
          <a:ln>
            <a:noFill/>
          </a:ln>
        </p:spPr>
      </p:pic>
      <p:sp>
        <p:nvSpPr>
          <p:cNvPr id="141" name="CustomShape 3"/>
          <p:cNvSpPr/>
          <p:nvPr/>
        </p:nvSpPr>
        <p:spPr>
          <a:xfrm>
            <a:off x="3771360" y="5394960"/>
            <a:ext cx="630432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i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Source Model: “Aluminum Profile L shape type 003” / Aluminum Profiles.FCStd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42" name="Line 4"/>
          <p:cNvSpPr/>
          <p:nvPr/>
        </p:nvSpPr>
        <p:spPr>
          <a:xfrm>
            <a:off x="4846320" y="3566160"/>
            <a:ext cx="0" cy="64008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4846680" y="3935880"/>
            <a:ext cx="4566600" cy="100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Length long side: 195mm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PingFang SC"/>
              </a:rPr>
              <a:t>Cut angle: 22,5deg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both sides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Units: 2  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Assembly: Laser beam area – Bottom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graphicFrame>
        <p:nvGraphicFramePr>
          <p:cNvPr id="144" name="Table 2"/>
          <p:cNvGraphicFramePr/>
          <p:nvPr/>
        </p:nvGraphicFramePr>
        <p:xfrm>
          <a:off x="391680" y="304200"/>
          <a:ext cx="9209160" cy="365760"/>
        </p:xfrm>
        <a:graphic>
          <a:graphicData uri="http://schemas.openxmlformats.org/drawingml/2006/table">
            <a:tbl>
              <a:tblPr/>
              <a:tblGrid>
                <a:gridCol w="1563480"/>
                <a:gridCol w="7646040"/>
              </a:tblGrid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P0205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  <a:ea typeface="PingFang SC"/>
                        </a:rPr>
                        <a:t>Aluminum Profile L shape 20x20x1,5 195mm 22,5 deg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2377440" y="934200"/>
            <a:ext cx="7492680" cy="1254240"/>
          </a:xfrm>
          <a:prstGeom prst="rect">
            <a:avLst/>
          </a:prstGeom>
          <a:ln>
            <a:noFill/>
          </a:ln>
        </p:spPr>
      </p:pic>
      <p:pic>
        <p:nvPicPr>
          <p:cNvPr id="146" name="" descr=""/>
          <p:cNvPicPr/>
          <p:nvPr/>
        </p:nvPicPr>
        <p:blipFill>
          <a:blip r:embed="rId2"/>
          <a:stretch/>
        </p:blipFill>
        <p:spPr>
          <a:xfrm>
            <a:off x="2377440" y="2420640"/>
            <a:ext cx="7492680" cy="1232280"/>
          </a:xfrm>
          <a:prstGeom prst="rect">
            <a:avLst/>
          </a:prstGeom>
          <a:ln>
            <a:noFill/>
          </a:ln>
        </p:spPr>
      </p:pic>
      <p:pic>
        <p:nvPicPr>
          <p:cNvPr id="147" name="" descr=""/>
          <p:cNvPicPr/>
          <p:nvPr/>
        </p:nvPicPr>
        <p:blipFill>
          <a:blip r:embed="rId3"/>
          <a:stretch/>
        </p:blipFill>
        <p:spPr>
          <a:xfrm>
            <a:off x="405000" y="934200"/>
            <a:ext cx="1875600" cy="181944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4"/>
          <a:stretch/>
        </p:blipFill>
        <p:spPr>
          <a:xfrm>
            <a:off x="7738560" y="274320"/>
            <a:ext cx="2131560" cy="431280"/>
          </a:xfrm>
          <a:prstGeom prst="rect">
            <a:avLst/>
          </a:prstGeom>
          <a:ln>
            <a:noFill/>
          </a:ln>
        </p:spPr>
      </p:pic>
      <p:sp>
        <p:nvSpPr>
          <p:cNvPr id="149" name="CustomShape 3"/>
          <p:cNvSpPr/>
          <p:nvPr/>
        </p:nvSpPr>
        <p:spPr>
          <a:xfrm>
            <a:off x="3771360" y="5394960"/>
            <a:ext cx="630432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i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Source Model: “Aluminum Profile L shape type 005” / Aluminum Profiles.FCStd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" name="Table 1"/>
          <p:cNvGraphicFramePr/>
          <p:nvPr/>
        </p:nvGraphicFramePr>
        <p:xfrm>
          <a:off x="172440" y="211680"/>
          <a:ext cx="9611280" cy="347400"/>
        </p:xfrm>
        <a:graphic>
          <a:graphicData uri="http://schemas.openxmlformats.org/drawingml/2006/table">
            <a:tbl>
              <a:tblPr/>
              <a:tblGrid>
                <a:gridCol w="1631880"/>
                <a:gridCol w="7979760"/>
              </a:tblGrid>
              <a:tr h="34776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P0215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Alu Profile square 10x10x1 259mm with holes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5486400" y="2750040"/>
            <a:ext cx="4295880" cy="1348560"/>
          </a:xfrm>
          <a:prstGeom prst="rect">
            <a:avLst/>
          </a:prstGeom>
          <a:ln>
            <a:noFill/>
          </a:ln>
        </p:spPr>
      </p:pic>
      <p:pic>
        <p:nvPicPr>
          <p:cNvPr id="152" name="" descr=""/>
          <p:cNvPicPr/>
          <p:nvPr/>
        </p:nvPicPr>
        <p:blipFill>
          <a:blip r:embed="rId2"/>
          <a:stretch/>
        </p:blipFill>
        <p:spPr>
          <a:xfrm>
            <a:off x="232200" y="822960"/>
            <a:ext cx="9529200" cy="883440"/>
          </a:xfrm>
          <a:prstGeom prst="rect">
            <a:avLst/>
          </a:prstGeom>
          <a:ln>
            <a:noFill/>
          </a:ln>
        </p:spPr>
      </p:pic>
      <p:pic>
        <p:nvPicPr>
          <p:cNvPr id="153" name="" descr=""/>
          <p:cNvPicPr/>
          <p:nvPr/>
        </p:nvPicPr>
        <p:blipFill>
          <a:blip r:embed="rId3"/>
          <a:stretch/>
        </p:blipFill>
        <p:spPr>
          <a:xfrm>
            <a:off x="274320" y="1748160"/>
            <a:ext cx="9510120" cy="898560"/>
          </a:xfrm>
          <a:prstGeom prst="rect">
            <a:avLst/>
          </a:prstGeom>
          <a:ln>
            <a:noFill/>
          </a:ln>
        </p:spPr>
      </p:pic>
      <p:sp>
        <p:nvSpPr>
          <p:cNvPr id="154" name="CustomShape 2"/>
          <p:cNvSpPr/>
          <p:nvPr/>
        </p:nvSpPr>
        <p:spPr>
          <a:xfrm>
            <a:off x="3291840" y="4484160"/>
            <a:ext cx="4566600" cy="100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Length long side: 259mm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PingFang SC"/>
              </a:rPr>
              <a:t>Cut angle: 90deg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both sides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Units: 2  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Assembly: Chassis Middle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4"/>
          <a:stretch/>
        </p:blipFill>
        <p:spPr>
          <a:xfrm>
            <a:off x="182880" y="2743200"/>
            <a:ext cx="2823840" cy="2738160"/>
          </a:xfrm>
          <a:prstGeom prst="rect">
            <a:avLst/>
          </a:prstGeom>
          <a:ln>
            <a:noFill/>
          </a:ln>
        </p:spPr>
      </p:pic>
      <p:sp>
        <p:nvSpPr>
          <p:cNvPr id="156" name="CustomShape 3"/>
          <p:cNvSpPr/>
          <p:nvPr/>
        </p:nvSpPr>
        <p:spPr>
          <a:xfrm>
            <a:off x="3771360" y="5394960"/>
            <a:ext cx="630432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i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Source Model: “Z_Alu Profile square 10x10x1 with holes” / Aluminum Profiles.FCStd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57" name="Line 4"/>
          <p:cNvSpPr/>
          <p:nvPr/>
        </p:nvSpPr>
        <p:spPr>
          <a:xfrm>
            <a:off x="3200400" y="4571640"/>
            <a:ext cx="0" cy="64008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5"/>
          <p:cNvSpPr/>
          <p:nvPr/>
        </p:nvSpPr>
        <p:spPr>
          <a:xfrm>
            <a:off x="3869640" y="2834640"/>
            <a:ext cx="152352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c9211e"/>
                </a:solidFill>
                <a:latin typeface="Arial"/>
                <a:ea typeface="DejaVu Sans"/>
              </a:rPr>
              <a:t>NOTE: Install M5 threaded rivet as shown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159" name="Line 6"/>
          <p:cNvSpPr/>
          <p:nvPr/>
        </p:nvSpPr>
        <p:spPr>
          <a:xfrm>
            <a:off x="5212080" y="3108960"/>
            <a:ext cx="2194560" cy="365760"/>
          </a:xfrm>
          <a:prstGeom prst="line">
            <a:avLst/>
          </a:prstGeom>
          <a:ln>
            <a:solidFill>
              <a:srgbClr val="81d41a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Line 7"/>
          <p:cNvSpPr/>
          <p:nvPr/>
        </p:nvSpPr>
        <p:spPr>
          <a:xfrm>
            <a:off x="5212080" y="3017520"/>
            <a:ext cx="2834640" cy="274320"/>
          </a:xfrm>
          <a:prstGeom prst="line">
            <a:avLst/>
          </a:prstGeom>
          <a:ln>
            <a:solidFill>
              <a:srgbClr val="81d41a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3415</TotalTime>
  <Application>LibreOffice/6.3.2.2$MacOSX_X86_64 LibreOffice_project/98b30e735bda24bc04ab42594c85f7fd8be07b9c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2020-06-01T15:26:50Z</dcterms:created>
  <dc:creator/>
  <dc:description/>
  <dc:language>en-US</dc:language>
  <cp:lastModifiedBy/>
  <dcterms:modified xsi:type="dcterms:W3CDTF">2020-10-20T09:39:24Z</dcterms:modified>
  <cp:revision>110</cp:revision>
  <dc:subject/>
  <dc:title/>
</cp:coreProperties>
</file>